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Lst>
  <p:sldSz cx="9144000" cy="5143500" type="screen16x9"/>
  <p:notesSz cx="6858000" cy="9144000"/>
  <p:embeddedFontLst>
    <p:embeddedFont>
      <p:font typeface="Wingdings 3" panose="05040102010807070707" charset="2"/>
      <p:regular r:id="rId20"/>
    </p:embeddedFont>
    <p:embeddedFont>
      <p:font typeface="Rozha One" panose="02000000000000000000"/>
      <p:regular r:id="rId21"/>
    </p:embeddedFont>
    <p:embeddedFont>
      <p:font typeface="Open Sans" panose="020B0606030504020204"/>
      <p:regular r:id="rId22"/>
    </p:embeddedFont>
    <p:embeddedFont>
      <p:font typeface="Rozha One" panose="02000000000000000000" charset="0"/>
      <p:regular r:id="rId23"/>
    </p:embeddedFont>
    <p:embeddedFont>
      <p:font typeface="MS UI Gothic" panose="020B0600070205080204" pitchFamily="34" charset="-128"/>
      <p:regular r:id="rId24"/>
    </p:embeddedFont>
    <p:embeddedFont>
      <p:font typeface="Overpass"/>
      <p:regular r:id="rId25"/>
    </p:embeddedFont>
    <p:embeddedFont>
      <p:font typeface="Trebuchet MS" panose="020B0603020202020204" charset="0"/>
      <p:regular r:id="rId26"/>
      <p:bold r:id="rId27"/>
      <p:italic r:id="rId28"/>
      <p:boldItalic r:id="rId2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6" d="100"/>
          <a:sy n="86" d="100"/>
        </p:scale>
        <p:origin x="72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9" Type="http://schemas.openxmlformats.org/officeDocument/2006/relationships/font" Target="fonts/font10.fntdata"/><Relationship Id="rId28" Type="http://schemas.openxmlformats.org/officeDocument/2006/relationships/font" Target="fonts/font9.fntdata"/><Relationship Id="rId27" Type="http://schemas.openxmlformats.org/officeDocument/2006/relationships/font" Target="fonts/font8.fntdata"/><Relationship Id="rId26" Type="http://schemas.openxmlformats.org/officeDocument/2006/relationships/font" Target="fonts/font7.fntdata"/><Relationship Id="rId25" Type="http://schemas.openxmlformats.org/officeDocument/2006/relationships/font" Target="fonts/font6.fntdata"/><Relationship Id="rId24" Type="http://schemas.openxmlformats.org/officeDocument/2006/relationships/font" Target="fonts/font5.fntdata"/><Relationship Id="rId23" Type="http://schemas.openxmlformats.org/officeDocument/2006/relationships/font" Target="fonts/font4.fntdata"/><Relationship Id="rId22" Type="http://schemas.openxmlformats.org/officeDocument/2006/relationships/font" Target="fonts/font3.fntdata"/><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78"/>
        <p:cNvGrpSpPr/>
        <p:nvPr/>
      </p:nvGrpSpPr>
      <p:grpSpPr>
        <a:xfrm>
          <a:off x="0" y="0"/>
          <a:ext cx="0" cy="0"/>
          <a:chOff x="0" y="0"/>
          <a:chExt cx="0" cy="0"/>
        </a:xfrm>
      </p:grpSpPr>
      <p:sp>
        <p:nvSpPr>
          <p:cNvPr id="1179" name="Google Shape;117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0" name="Google Shape;118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75"/>
        <p:cNvGrpSpPr/>
        <p:nvPr/>
      </p:nvGrpSpPr>
      <p:grpSpPr>
        <a:xfrm>
          <a:off x="0" y="0"/>
          <a:ext cx="0" cy="0"/>
          <a:chOff x="0" y="0"/>
          <a:chExt cx="0" cy="0"/>
        </a:xfrm>
      </p:grpSpPr>
      <p:sp>
        <p:nvSpPr>
          <p:cNvPr id="1276" name="Google Shape;1276;g2467702b0b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7" name="Google Shape;1277;g2467702b0b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86"/>
        <p:cNvGrpSpPr/>
        <p:nvPr/>
      </p:nvGrpSpPr>
      <p:grpSpPr>
        <a:xfrm>
          <a:off x="0" y="0"/>
          <a:ext cx="0" cy="0"/>
          <a:chOff x="0" y="0"/>
          <a:chExt cx="0" cy="0"/>
        </a:xfrm>
      </p:grpSpPr>
      <p:sp>
        <p:nvSpPr>
          <p:cNvPr id="1287" name="Google Shape;1287;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94"/>
        <p:cNvGrpSpPr/>
        <p:nvPr/>
      </p:nvGrpSpPr>
      <p:grpSpPr>
        <a:xfrm>
          <a:off x="0" y="0"/>
          <a:ext cx="0" cy="0"/>
          <a:chOff x="0" y="0"/>
          <a:chExt cx="0" cy="0"/>
        </a:xfrm>
      </p:grpSpPr>
      <p:sp>
        <p:nvSpPr>
          <p:cNvPr id="1295" name="Google Shape;1295;g184d99d1a72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04"/>
        <p:cNvGrpSpPr/>
        <p:nvPr/>
      </p:nvGrpSpPr>
      <p:grpSpPr>
        <a:xfrm>
          <a:off x="0" y="0"/>
          <a:ext cx="0" cy="0"/>
          <a:chOff x="0" y="0"/>
          <a:chExt cx="0" cy="0"/>
        </a:xfrm>
      </p:grpSpPr>
      <p:sp>
        <p:nvSpPr>
          <p:cNvPr id="1305" name="Google Shape;130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6" name="Google Shape;130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85"/>
        <p:cNvGrpSpPr/>
        <p:nvPr/>
      </p:nvGrpSpPr>
      <p:grpSpPr>
        <a:xfrm>
          <a:off x="0" y="0"/>
          <a:ext cx="0" cy="0"/>
          <a:chOff x="0" y="0"/>
          <a:chExt cx="0" cy="0"/>
        </a:xfrm>
      </p:grpSpPr>
      <p:sp>
        <p:nvSpPr>
          <p:cNvPr id="1186" name="Google Shape;1186;g2463346c6f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2463346c6f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94"/>
        <p:cNvGrpSpPr/>
        <p:nvPr/>
      </p:nvGrpSpPr>
      <p:grpSpPr>
        <a:xfrm>
          <a:off x="0" y="0"/>
          <a:ext cx="0" cy="0"/>
          <a:chOff x="0" y="0"/>
          <a:chExt cx="0" cy="0"/>
        </a:xfrm>
      </p:grpSpPr>
      <p:sp>
        <p:nvSpPr>
          <p:cNvPr id="1195" name="Google Shape;119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6" name="Google Shape;119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11"/>
        <p:cNvGrpSpPr/>
        <p:nvPr/>
      </p:nvGrpSpPr>
      <p:grpSpPr>
        <a:xfrm>
          <a:off x="0" y="0"/>
          <a:ext cx="0" cy="0"/>
          <a:chOff x="0" y="0"/>
          <a:chExt cx="0" cy="0"/>
        </a:xfrm>
      </p:grpSpPr>
      <p:sp>
        <p:nvSpPr>
          <p:cNvPr id="1212" name="Google Shape;121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3" name="Google Shape;121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18"/>
        <p:cNvGrpSpPr/>
        <p:nvPr/>
      </p:nvGrpSpPr>
      <p:grpSpPr>
        <a:xfrm>
          <a:off x="0" y="0"/>
          <a:ext cx="0" cy="0"/>
          <a:chOff x="0" y="0"/>
          <a:chExt cx="0" cy="0"/>
        </a:xfrm>
      </p:grpSpPr>
      <p:sp>
        <p:nvSpPr>
          <p:cNvPr id="1219" name="Google Shape;121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0" name="Google Shape;122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25"/>
        <p:cNvGrpSpPr/>
        <p:nvPr/>
      </p:nvGrpSpPr>
      <p:grpSpPr>
        <a:xfrm>
          <a:off x="0" y="0"/>
          <a:ext cx="0" cy="0"/>
          <a:chOff x="0" y="0"/>
          <a:chExt cx="0" cy="0"/>
        </a:xfrm>
      </p:grpSpPr>
      <p:sp>
        <p:nvSpPr>
          <p:cNvPr id="1226" name="Google Shape;1226;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7" name="Google Shape;122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34"/>
        <p:cNvGrpSpPr/>
        <p:nvPr/>
      </p:nvGrpSpPr>
      <p:grpSpPr>
        <a:xfrm>
          <a:off x="0" y="0"/>
          <a:ext cx="0" cy="0"/>
          <a:chOff x="0" y="0"/>
          <a:chExt cx="0" cy="0"/>
        </a:xfrm>
      </p:grpSpPr>
      <p:sp>
        <p:nvSpPr>
          <p:cNvPr id="1235" name="Google Shape;1235;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 name="Google Shape;1236;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45"/>
        <p:cNvGrpSpPr/>
        <p:nvPr/>
      </p:nvGrpSpPr>
      <p:grpSpPr>
        <a:xfrm>
          <a:off x="0" y="0"/>
          <a:ext cx="0" cy="0"/>
          <a:chOff x="0" y="0"/>
          <a:chExt cx="0" cy="0"/>
        </a:xfrm>
      </p:grpSpPr>
      <p:sp>
        <p:nvSpPr>
          <p:cNvPr id="1246" name="Google Shape;1246;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7" name="Google Shape;1247;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58"/>
        <p:cNvGrpSpPr/>
        <p:nvPr/>
      </p:nvGrpSpPr>
      <p:grpSpPr>
        <a:xfrm>
          <a:off x="0" y="0"/>
          <a:ext cx="0" cy="0"/>
          <a:chOff x="0" y="0"/>
          <a:chExt cx="0" cy="0"/>
        </a:xfrm>
      </p:grpSpPr>
      <p:sp>
        <p:nvSpPr>
          <p:cNvPr id="1259" name="Google Shape;1259;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0" name="Google Shape;1260;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grpSp>
        <p:nvGrpSpPr>
          <p:cNvPr id="7" name="Group 6"/>
          <p:cNvGrpSpPr/>
          <p:nvPr/>
        </p:nvGrpSpPr>
        <p:grpSpPr>
          <a:xfrm>
            <a:off x="0" y="-6350"/>
            <a:ext cx="9144000" cy="5149850"/>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300" y="1803400"/>
            <a:ext cx="5825202" cy="1234727"/>
          </a:xfrm>
        </p:spPr>
        <p:txBody>
          <a:bodyPr anchor="b">
            <a:noAutofit/>
          </a:bodyPr>
          <a:lstStyle>
            <a:lvl1pPr algn="r">
              <a:defRPr sz="405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30300" y="3038125"/>
            <a:ext cx="5825202" cy="822674"/>
          </a:xfrm>
        </p:spPr>
        <p:txBody>
          <a:bodyPr anchor="t"/>
          <a:lstStyle>
            <a:lvl1pPr marL="0" indent="0" algn="r">
              <a:buNone/>
              <a:defRPr>
                <a:solidFill>
                  <a:schemeClr val="tx1">
                    <a:lumMod val="50000"/>
                    <a:lumOff val="5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2552700"/>
          </a:xfrm>
        </p:spPr>
        <p:txBody>
          <a:bodyPr anchor="ctr">
            <a:normAutofit/>
          </a:bodyPr>
          <a:lstStyle>
            <a:lvl1pPr algn="l">
              <a:defRPr sz="33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024604" y="2724150"/>
            <a:ext cx="5418393"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endParaRPr lang="en-US" smtClean="0"/>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
        <p:nvSpPr>
          <p:cNvPr id="20" name="TextBox 19"/>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panose="020B0604020202020204"/>
              </a:rPr>
              <a:t>“</a:t>
            </a:r>
            <a:endParaRPr lang="en-US" sz="6000" baseline="0" dirty="0">
              <a:ln w="3175" cmpd="sng">
                <a:noFill/>
              </a:ln>
              <a:solidFill>
                <a:schemeClr val="accent1">
                  <a:lumMod val="60000"/>
                  <a:lumOff val="40000"/>
                </a:schemeClr>
              </a:solidFill>
              <a:effectLst/>
              <a:latin typeface="Arial" panose="020B0604020202020204"/>
            </a:endParaRPr>
          </a:p>
        </p:txBody>
      </p:sp>
      <p:sp>
        <p:nvSpPr>
          <p:cNvPr id="22" name="TextBox 21"/>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latin typeface="Arial" panose="020B0604020202020204"/>
              </a:rPr>
              <a:t>”</a:t>
            </a:r>
            <a:endParaRPr lang="en-US" sz="1050" dirty="0">
              <a:solidFill>
                <a:schemeClr val="accent1">
                  <a:lumMod val="60000"/>
                  <a:lumOff val="40000"/>
                </a:schemeClr>
              </a:solidFill>
              <a:latin typeface="Arial" panose="020B0604020202020204"/>
            </a:endParaRPr>
          </a:p>
        </p:txBody>
      </p:sp>
    </p:spTree>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08001" y="1448991"/>
            <a:ext cx="6447501" cy="1946595"/>
          </a:xfrm>
        </p:spPr>
        <p:txBody>
          <a:bodyPr anchor="b">
            <a:normAutofit/>
          </a:bodyPr>
          <a:lstStyle>
            <a:lvl1pPr algn="l">
              <a:defRPr sz="33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tx1">
                    <a:lumMod val="75000"/>
                    <a:lumOff val="25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endParaRPr lang="en-US" smtClean="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panose="020B0604020202020204"/>
              </a:rPr>
              <a:t>“</a:t>
            </a:r>
            <a:endParaRPr lang="en-US" sz="6000" baseline="0" dirty="0">
              <a:ln w="3175" cmpd="sng">
                <a:noFill/>
              </a:ln>
              <a:solidFill>
                <a:schemeClr val="accent1">
                  <a:lumMod val="60000"/>
                  <a:lumOff val="40000"/>
                </a:schemeClr>
              </a:solidFill>
              <a:effectLst/>
              <a:latin typeface="Arial" panose="020B0604020202020204"/>
            </a:endParaRP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panose="020B0604020202020204"/>
              </a:rPr>
              <a:t>”</a:t>
            </a:r>
            <a:endParaRPr lang="en-US" sz="6000" baseline="0" dirty="0">
              <a:ln w="3175" cmpd="sng">
                <a:noFill/>
              </a:ln>
              <a:solidFill>
                <a:schemeClr val="accent1">
                  <a:lumMod val="60000"/>
                  <a:lumOff val="40000"/>
                </a:schemeClr>
              </a:solidFill>
              <a:effectLst/>
              <a:latin typeface="Arial" panose="020B0604020202020204"/>
            </a:endParaRPr>
          </a:p>
        </p:txBody>
      </p:sp>
    </p:spTree>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514350" y="457200"/>
            <a:ext cx="6441152"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endParaRPr lang="en-US" smtClean="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fld>
            <a:endParaRPr lang="en-US" dirty="0"/>
          </a:p>
        </p:txBody>
      </p:sp>
    </p:spTree>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5755" y="457200"/>
            <a:ext cx="978557" cy="3938588"/>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08001" y="457200"/>
            <a:ext cx="5295113" cy="3938588"/>
          </a:xfrm>
        </p:spPr>
        <p:txBody>
          <a:bodyPr vert="eaVert"/>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matchingName="Title slide">
  <p:cSld name="1_Title slide">
    <p:spTree>
      <p:nvGrpSpPr>
        <p:cNvPr id="1" name="Shape 8"/>
        <p:cNvGrpSpPr/>
        <p:nvPr/>
      </p:nvGrpSpPr>
      <p:grpSpPr>
        <a:xfrm>
          <a:off x="0" y="0"/>
          <a:ext cx="0" cy="0"/>
          <a:chOff x="0" y="0"/>
          <a:chExt cx="0" cy="0"/>
        </a:xfrm>
      </p:grpSpPr>
      <p:sp>
        <p:nvSpPr>
          <p:cNvPr id="57" name="Google Shape;57;p2"/>
          <p:cNvSpPr txBox="1">
            <a:spLocks noGrp="1"/>
          </p:cNvSpPr>
          <p:nvPr>
            <p:ph type="ctrTitle"/>
          </p:nvPr>
        </p:nvSpPr>
        <p:spPr>
          <a:xfrm>
            <a:off x="3268537" y="1677250"/>
            <a:ext cx="5162100" cy="13536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7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58" name="Google Shape;58;p2"/>
          <p:cNvSpPr txBox="1">
            <a:spLocks noGrp="1"/>
          </p:cNvSpPr>
          <p:nvPr>
            <p:ph type="subTitle" idx="1"/>
          </p:nvPr>
        </p:nvSpPr>
        <p:spPr>
          <a:xfrm>
            <a:off x="3268537" y="3081350"/>
            <a:ext cx="51621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59" name="Google Shape;59;p2"/>
          <p:cNvSpPr>
            <a:spLocks noGrp="1"/>
          </p:cNvSpPr>
          <p:nvPr>
            <p:ph type="pic" idx="2"/>
          </p:nvPr>
        </p:nvSpPr>
        <p:spPr>
          <a:xfrm>
            <a:off x="0" y="0"/>
            <a:ext cx="2984700" cy="51435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532"/>
        <p:cNvGrpSpPr/>
        <p:nvPr/>
      </p:nvGrpSpPr>
      <p:grpSpPr>
        <a:xfrm>
          <a:off x="0" y="0"/>
          <a:ext cx="0" cy="0"/>
          <a:chOff x="0" y="0"/>
          <a:chExt cx="0" cy="0"/>
        </a:xfrm>
      </p:grpSpPr>
      <p:sp>
        <p:nvSpPr>
          <p:cNvPr id="565" name="Google Shape;56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66" name="Google Shape;566;p13"/>
          <p:cNvSpPr txBox="1">
            <a:spLocks noGrp="1"/>
          </p:cNvSpPr>
          <p:nvPr>
            <p:ph type="title" idx="2" hasCustomPrompt="1"/>
          </p:nvPr>
        </p:nvSpPr>
        <p:spPr>
          <a:xfrm>
            <a:off x="720000" y="1418399"/>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7" name="Google Shape;567;p13"/>
          <p:cNvSpPr txBox="1">
            <a:spLocks noGrp="1"/>
          </p:cNvSpPr>
          <p:nvPr>
            <p:ph type="title" idx="3" hasCustomPrompt="1"/>
          </p:nvPr>
        </p:nvSpPr>
        <p:spPr>
          <a:xfrm>
            <a:off x="720000" y="2852335"/>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8" name="Google Shape;568;p13"/>
          <p:cNvSpPr txBox="1">
            <a:spLocks noGrp="1"/>
          </p:cNvSpPr>
          <p:nvPr>
            <p:ph type="title" idx="4" hasCustomPrompt="1"/>
          </p:nvPr>
        </p:nvSpPr>
        <p:spPr>
          <a:xfrm>
            <a:off x="3306000" y="1418399"/>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9" name="Google Shape;569;p13"/>
          <p:cNvSpPr txBox="1">
            <a:spLocks noGrp="1"/>
          </p:cNvSpPr>
          <p:nvPr>
            <p:ph type="title" idx="5" hasCustomPrompt="1"/>
          </p:nvPr>
        </p:nvSpPr>
        <p:spPr>
          <a:xfrm>
            <a:off x="3306000" y="2852335"/>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0" name="Google Shape;570;p13"/>
          <p:cNvSpPr txBox="1">
            <a:spLocks noGrp="1"/>
          </p:cNvSpPr>
          <p:nvPr>
            <p:ph type="title" idx="6" hasCustomPrompt="1"/>
          </p:nvPr>
        </p:nvSpPr>
        <p:spPr>
          <a:xfrm>
            <a:off x="5892000" y="1418399"/>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1" name="Google Shape;571;p13"/>
          <p:cNvSpPr txBox="1">
            <a:spLocks noGrp="1"/>
          </p:cNvSpPr>
          <p:nvPr>
            <p:ph type="title" idx="7" hasCustomPrompt="1"/>
          </p:nvPr>
        </p:nvSpPr>
        <p:spPr>
          <a:xfrm>
            <a:off x="5892000" y="2852335"/>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2" name="Google Shape;572;p13"/>
          <p:cNvSpPr txBox="1">
            <a:spLocks noGrp="1"/>
          </p:cNvSpPr>
          <p:nvPr>
            <p:ph type="subTitle" idx="1"/>
          </p:nvPr>
        </p:nvSpPr>
        <p:spPr>
          <a:xfrm>
            <a:off x="720000" y="2027999"/>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panose="02000000000000000000"/>
              <a:buNone/>
              <a:defRPr sz="2000">
                <a:solidFill>
                  <a:schemeClr val="dk1"/>
                </a:solidFill>
                <a:latin typeface="Rozha One" panose="02000000000000000000"/>
                <a:ea typeface="Rozha One" panose="02000000000000000000"/>
                <a:cs typeface="Rozha One" panose="02000000000000000000"/>
                <a:sym typeface="Rozha One" panose="02000000000000000000"/>
              </a:defRPr>
            </a:lvl1pPr>
            <a:lvl2pPr lvl="1"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573" name="Google Shape;573;p13"/>
          <p:cNvSpPr txBox="1">
            <a:spLocks noGrp="1"/>
          </p:cNvSpPr>
          <p:nvPr>
            <p:ph type="subTitle" idx="8"/>
          </p:nvPr>
        </p:nvSpPr>
        <p:spPr>
          <a:xfrm>
            <a:off x="3306000" y="2027999"/>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panose="02000000000000000000"/>
              <a:buNone/>
              <a:defRPr sz="2000">
                <a:solidFill>
                  <a:schemeClr val="dk1"/>
                </a:solidFill>
                <a:latin typeface="Rozha One" panose="02000000000000000000"/>
                <a:ea typeface="Rozha One" panose="02000000000000000000"/>
                <a:cs typeface="Rozha One" panose="02000000000000000000"/>
                <a:sym typeface="Rozha One" panose="02000000000000000000"/>
              </a:defRPr>
            </a:lvl1pPr>
            <a:lvl2pPr lvl="1"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574" name="Google Shape;574;p13"/>
          <p:cNvSpPr txBox="1">
            <a:spLocks noGrp="1"/>
          </p:cNvSpPr>
          <p:nvPr>
            <p:ph type="subTitle" idx="9"/>
          </p:nvPr>
        </p:nvSpPr>
        <p:spPr>
          <a:xfrm>
            <a:off x="5892000" y="2027999"/>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panose="02000000000000000000"/>
              <a:buNone/>
              <a:defRPr sz="2000">
                <a:solidFill>
                  <a:schemeClr val="dk1"/>
                </a:solidFill>
                <a:latin typeface="Rozha One" panose="02000000000000000000"/>
                <a:ea typeface="Rozha One" panose="02000000000000000000"/>
                <a:cs typeface="Rozha One" panose="02000000000000000000"/>
                <a:sym typeface="Rozha One" panose="02000000000000000000"/>
              </a:defRPr>
            </a:lvl1pPr>
            <a:lvl2pPr lvl="1"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575" name="Google Shape;575;p13"/>
          <p:cNvSpPr txBox="1">
            <a:spLocks noGrp="1"/>
          </p:cNvSpPr>
          <p:nvPr>
            <p:ph type="subTitle" idx="13"/>
          </p:nvPr>
        </p:nvSpPr>
        <p:spPr>
          <a:xfrm>
            <a:off x="720000" y="3461935"/>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panose="02000000000000000000"/>
              <a:buNone/>
              <a:defRPr sz="2000">
                <a:solidFill>
                  <a:schemeClr val="dk1"/>
                </a:solidFill>
                <a:latin typeface="Rozha One" panose="02000000000000000000"/>
                <a:ea typeface="Rozha One" panose="02000000000000000000"/>
                <a:cs typeface="Rozha One" panose="02000000000000000000"/>
                <a:sym typeface="Rozha One" panose="02000000000000000000"/>
              </a:defRPr>
            </a:lvl1pPr>
            <a:lvl2pPr lvl="1"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576" name="Google Shape;576;p13"/>
          <p:cNvSpPr txBox="1">
            <a:spLocks noGrp="1"/>
          </p:cNvSpPr>
          <p:nvPr>
            <p:ph type="subTitle" idx="14"/>
          </p:nvPr>
        </p:nvSpPr>
        <p:spPr>
          <a:xfrm>
            <a:off x="3306000" y="3461935"/>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panose="02000000000000000000"/>
              <a:buNone/>
              <a:defRPr sz="2000">
                <a:solidFill>
                  <a:schemeClr val="dk1"/>
                </a:solidFill>
                <a:latin typeface="Rozha One" panose="02000000000000000000"/>
                <a:ea typeface="Rozha One" panose="02000000000000000000"/>
                <a:cs typeface="Rozha One" panose="02000000000000000000"/>
                <a:sym typeface="Rozha One" panose="02000000000000000000"/>
              </a:defRPr>
            </a:lvl1pPr>
            <a:lvl2pPr lvl="1"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577" name="Google Shape;577;p13"/>
          <p:cNvSpPr txBox="1">
            <a:spLocks noGrp="1"/>
          </p:cNvSpPr>
          <p:nvPr>
            <p:ph type="subTitle" idx="15"/>
          </p:nvPr>
        </p:nvSpPr>
        <p:spPr>
          <a:xfrm>
            <a:off x="5892000" y="3461935"/>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panose="02000000000000000000"/>
              <a:buNone/>
              <a:defRPr sz="2000">
                <a:solidFill>
                  <a:schemeClr val="dk1"/>
                </a:solidFill>
                <a:latin typeface="Rozha One" panose="02000000000000000000"/>
                <a:ea typeface="Rozha One" panose="02000000000000000000"/>
                <a:cs typeface="Rozha One" panose="02000000000000000000"/>
                <a:sym typeface="Rozha One" panose="02000000000000000000"/>
              </a:defRPr>
            </a:lvl1pPr>
            <a:lvl2pPr lvl="1"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69"/>
        <p:cNvGrpSpPr/>
        <p:nvPr/>
      </p:nvGrpSpPr>
      <p:grpSpPr>
        <a:xfrm>
          <a:off x="0" y="0"/>
          <a:ext cx="0" cy="0"/>
          <a:chOff x="0" y="0"/>
          <a:chExt cx="0" cy="0"/>
        </a:xfrm>
      </p:grpSpPr>
      <p:sp>
        <p:nvSpPr>
          <p:cNvPr id="328" name="Google Shape;328;p7"/>
          <p:cNvSpPr txBox="1">
            <a:spLocks noGrp="1"/>
          </p:cNvSpPr>
          <p:nvPr>
            <p:ph type="title"/>
          </p:nvPr>
        </p:nvSpPr>
        <p:spPr>
          <a:xfrm>
            <a:off x="713225" y="676950"/>
            <a:ext cx="4533600" cy="1235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9" name="Google Shape;329;p7"/>
          <p:cNvSpPr txBox="1">
            <a:spLocks noGrp="1"/>
          </p:cNvSpPr>
          <p:nvPr>
            <p:ph type="subTitle" idx="1"/>
          </p:nvPr>
        </p:nvSpPr>
        <p:spPr>
          <a:xfrm>
            <a:off x="713225" y="1972200"/>
            <a:ext cx="45336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200"/>
              <a:buFont typeface="Open Sans" panose="020B0606030504020204"/>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p:txBody>
      </p:sp>
      <p:sp>
        <p:nvSpPr>
          <p:cNvPr id="330" name="Google Shape;330;p7"/>
          <p:cNvSpPr>
            <a:spLocks noGrp="1"/>
          </p:cNvSpPr>
          <p:nvPr>
            <p:ph type="pic" idx="2"/>
          </p:nvPr>
        </p:nvSpPr>
        <p:spPr>
          <a:xfrm>
            <a:off x="5823000" y="704625"/>
            <a:ext cx="2607900" cy="3730500"/>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7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matchingName="Section header">
  <p:cSld name="1_Section header">
    <p:spTree>
      <p:nvGrpSpPr>
        <p:cNvPr id="1" name="Shape 60"/>
        <p:cNvGrpSpPr/>
        <p:nvPr/>
      </p:nvGrpSpPr>
      <p:grpSpPr>
        <a:xfrm>
          <a:off x="0" y="0"/>
          <a:ext cx="0" cy="0"/>
          <a:chOff x="0" y="0"/>
          <a:chExt cx="0" cy="0"/>
        </a:xfrm>
      </p:grpSpPr>
      <p:sp>
        <p:nvSpPr>
          <p:cNvPr id="61" name="Google Shape;61;p3"/>
          <p:cNvSpPr txBox="1">
            <a:spLocks noGrp="1"/>
          </p:cNvSpPr>
          <p:nvPr>
            <p:ph type="title"/>
          </p:nvPr>
        </p:nvSpPr>
        <p:spPr>
          <a:xfrm>
            <a:off x="922975" y="2317627"/>
            <a:ext cx="4555800" cy="15282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2" name="Google Shape;62;p3"/>
          <p:cNvSpPr txBox="1">
            <a:spLocks noGrp="1"/>
          </p:cNvSpPr>
          <p:nvPr>
            <p:ph type="title" idx="2" hasCustomPrompt="1"/>
          </p:nvPr>
        </p:nvSpPr>
        <p:spPr>
          <a:xfrm>
            <a:off x="922975" y="962402"/>
            <a:ext cx="1872300" cy="13773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109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3" name="Google Shape;63;p3"/>
          <p:cNvSpPr>
            <a:spLocks noGrp="1"/>
          </p:cNvSpPr>
          <p:nvPr>
            <p:ph type="pic" idx="3"/>
          </p:nvPr>
        </p:nvSpPr>
        <p:spPr>
          <a:xfrm>
            <a:off x="5830700" y="0"/>
            <a:ext cx="3303900" cy="5143500"/>
          </a:xfrm>
          <a:prstGeom prst="rect">
            <a:avLst/>
          </a:prstGeom>
          <a:noFill/>
          <a:ln>
            <a:no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ColTx" matchingName="Title and two columns">
  <p:cSld name="Title and two columns">
    <p:spTree>
      <p:nvGrpSpPr>
        <p:cNvPr id="1" name="Shape 156"/>
        <p:cNvGrpSpPr/>
        <p:nvPr/>
      </p:nvGrpSpPr>
      <p:grpSpPr>
        <a:xfrm>
          <a:off x="0" y="0"/>
          <a:ext cx="0" cy="0"/>
          <a:chOff x="0" y="0"/>
          <a:chExt cx="0" cy="0"/>
        </a:xfrm>
      </p:grpSpPr>
      <p:sp>
        <p:nvSpPr>
          <p:cNvPr id="243" name="Google Shape;24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4" name="Google Shape;244;p5"/>
          <p:cNvSpPr txBox="1">
            <a:spLocks noGrp="1"/>
          </p:cNvSpPr>
          <p:nvPr>
            <p:ph type="subTitle" idx="1"/>
          </p:nvPr>
        </p:nvSpPr>
        <p:spPr>
          <a:xfrm>
            <a:off x="4178970" y="2421749"/>
            <a:ext cx="2945100" cy="136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245" name="Google Shape;245;p5"/>
          <p:cNvSpPr txBox="1">
            <a:spLocks noGrp="1"/>
          </p:cNvSpPr>
          <p:nvPr>
            <p:ph type="subTitle" idx="2"/>
          </p:nvPr>
        </p:nvSpPr>
        <p:spPr>
          <a:xfrm>
            <a:off x="713225" y="2421749"/>
            <a:ext cx="2945100" cy="136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246" name="Google Shape;246;p5"/>
          <p:cNvSpPr txBox="1">
            <a:spLocks noGrp="1"/>
          </p:cNvSpPr>
          <p:nvPr>
            <p:ph type="subTitle" idx="3"/>
          </p:nvPr>
        </p:nvSpPr>
        <p:spPr>
          <a:xfrm>
            <a:off x="713225" y="1997175"/>
            <a:ext cx="2945100" cy="446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247" name="Google Shape;247;p5"/>
          <p:cNvSpPr txBox="1">
            <a:spLocks noGrp="1"/>
          </p:cNvSpPr>
          <p:nvPr>
            <p:ph type="subTitle" idx="4"/>
          </p:nvPr>
        </p:nvSpPr>
        <p:spPr>
          <a:xfrm>
            <a:off x="4178970" y="1997175"/>
            <a:ext cx="2945100" cy="446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772"/>
        <p:cNvGrpSpPr/>
        <p:nvPr/>
      </p:nvGrpSpPr>
      <p:grpSpPr>
        <a:xfrm>
          <a:off x="0" y="0"/>
          <a:ext cx="0" cy="0"/>
          <a:chOff x="0" y="0"/>
          <a:chExt cx="0" cy="0"/>
        </a:xfrm>
      </p:grpSpPr>
      <p:sp>
        <p:nvSpPr>
          <p:cNvPr id="824" name="Google Shape;824;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25" name="Google Shape;825;p18"/>
          <p:cNvSpPr txBox="1">
            <a:spLocks noGrp="1"/>
          </p:cNvSpPr>
          <p:nvPr>
            <p:ph type="subTitle" idx="1"/>
          </p:nvPr>
        </p:nvSpPr>
        <p:spPr>
          <a:xfrm>
            <a:off x="713199" y="2016425"/>
            <a:ext cx="2309700" cy="18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826" name="Google Shape;826;p18"/>
          <p:cNvSpPr txBox="1">
            <a:spLocks noGrp="1"/>
          </p:cNvSpPr>
          <p:nvPr>
            <p:ph type="subTitle" idx="2"/>
          </p:nvPr>
        </p:nvSpPr>
        <p:spPr>
          <a:xfrm>
            <a:off x="3417148" y="2016425"/>
            <a:ext cx="2309700" cy="18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827" name="Google Shape;827;p18"/>
          <p:cNvSpPr txBox="1">
            <a:spLocks noGrp="1"/>
          </p:cNvSpPr>
          <p:nvPr>
            <p:ph type="subTitle" idx="3"/>
          </p:nvPr>
        </p:nvSpPr>
        <p:spPr>
          <a:xfrm>
            <a:off x="6121100" y="2016425"/>
            <a:ext cx="2309700" cy="18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828" name="Google Shape;828;p18"/>
          <p:cNvSpPr txBox="1">
            <a:spLocks noGrp="1"/>
          </p:cNvSpPr>
          <p:nvPr>
            <p:ph type="subTitle" idx="4"/>
          </p:nvPr>
        </p:nvSpPr>
        <p:spPr>
          <a:xfrm>
            <a:off x="713199" y="1280250"/>
            <a:ext cx="2309700" cy="8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829" name="Google Shape;829;p18"/>
          <p:cNvSpPr txBox="1">
            <a:spLocks noGrp="1"/>
          </p:cNvSpPr>
          <p:nvPr>
            <p:ph type="subTitle" idx="5"/>
          </p:nvPr>
        </p:nvSpPr>
        <p:spPr>
          <a:xfrm>
            <a:off x="3417152" y="1280250"/>
            <a:ext cx="2309700" cy="8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830" name="Google Shape;830;p18"/>
          <p:cNvSpPr txBox="1">
            <a:spLocks noGrp="1"/>
          </p:cNvSpPr>
          <p:nvPr>
            <p:ph type="subTitle" idx="6"/>
          </p:nvPr>
        </p:nvSpPr>
        <p:spPr>
          <a:xfrm>
            <a:off x="6121101" y="1280250"/>
            <a:ext cx="2309700" cy="8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831"/>
        <p:cNvGrpSpPr/>
        <p:nvPr/>
      </p:nvGrpSpPr>
      <p:grpSpPr>
        <a:xfrm>
          <a:off x="0" y="0"/>
          <a:ext cx="0" cy="0"/>
          <a:chOff x="0" y="0"/>
          <a:chExt cx="0" cy="0"/>
        </a:xfrm>
      </p:grpSpPr>
      <p:sp>
        <p:nvSpPr>
          <p:cNvPr id="881" name="Google Shape;881;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82" name="Google Shape;882;p19"/>
          <p:cNvSpPr txBox="1">
            <a:spLocks noGrp="1"/>
          </p:cNvSpPr>
          <p:nvPr>
            <p:ph type="subTitle" idx="1"/>
          </p:nvPr>
        </p:nvSpPr>
        <p:spPr>
          <a:xfrm>
            <a:off x="721825" y="1735625"/>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883" name="Google Shape;883;p19"/>
          <p:cNvSpPr txBox="1">
            <a:spLocks noGrp="1"/>
          </p:cNvSpPr>
          <p:nvPr>
            <p:ph type="subTitle" idx="2"/>
          </p:nvPr>
        </p:nvSpPr>
        <p:spPr>
          <a:xfrm>
            <a:off x="4702638" y="1735625"/>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884" name="Google Shape;884;p19"/>
          <p:cNvSpPr txBox="1">
            <a:spLocks noGrp="1"/>
          </p:cNvSpPr>
          <p:nvPr>
            <p:ph type="subTitle" idx="3"/>
          </p:nvPr>
        </p:nvSpPr>
        <p:spPr>
          <a:xfrm>
            <a:off x="721825" y="3548600"/>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885" name="Google Shape;885;p19"/>
          <p:cNvSpPr txBox="1">
            <a:spLocks noGrp="1"/>
          </p:cNvSpPr>
          <p:nvPr>
            <p:ph type="subTitle" idx="4"/>
          </p:nvPr>
        </p:nvSpPr>
        <p:spPr>
          <a:xfrm>
            <a:off x="4702638" y="3548600"/>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886" name="Google Shape;886;p19"/>
          <p:cNvSpPr txBox="1">
            <a:spLocks noGrp="1"/>
          </p:cNvSpPr>
          <p:nvPr>
            <p:ph type="subTitle" idx="5"/>
          </p:nvPr>
        </p:nvSpPr>
        <p:spPr>
          <a:xfrm>
            <a:off x="721825" y="100337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887" name="Google Shape;887;p19"/>
          <p:cNvSpPr txBox="1">
            <a:spLocks noGrp="1"/>
          </p:cNvSpPr>
          <p:nvPr>
            <p:ph type="subTitle" idx="6"/>
          </p:nvPr>
        </p:nvSpPr>
        <p:spPr>
          <a:xfrm>
            <a:off x="721825" y="281652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888" name="Google Shape;888;p19"/>
          <p:cNvSpPr txBox="1">
            <a:spLocks noGrp="1"/>
          </p:cNvSpPr>
          <p:nvPr>
            <p:ph type="subTitle" idx="7"/>
          </p:nvPr>
        </p:nvSpPr>
        <p:spPr>
          <a:xfrm>
            <a:off x="4702603" y="100337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889" name="Google Shape;889;p19"/>
          <p:cNvSpPr txBox="1">
            <a:spLocks noGrp="1"/>
          </p:cNvSpPr>
          <p:nvPr>
            <p:ph type="subTitle" idx="8"/>
          </p:nvPr>
        </p:nvSpPr>
        <p:spPr>
          <a:xfrm>
            <a:off x="4702603" y="281652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890"/>
        <p:cNvGrpSpPr/>
        <p:nvPr/>
      </p:nvGrpSpPr>
      <p:grpSpPr>
        <a:xfrm>
          <a:off x="0" y="0"/>
          <a:ext cx="0" cy="0"/>
          <a:chOff x="0" y="0"/>
          <a:chExt cx="0" cy="0"/>
        </a:xfrm>
      </p:grpSpPr>
      <p:sp>
        <p:nvSpPr>
          <p:cNvPr id="914" name="Google Shape;914;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15" name="Google Shape;915;p20"/>
          <p:cNvSpPr txBox="1">
            <a:spLocks noGrp="1"/>
          </p:cNvSpPr>
          <p:nvPr>
            <p:ph type="subTitle" idx="1"/>
          </p:nvPr>
        </p:nvSpPr>
        <p:spPr>
          <a:xfrm>
            <a:off x="720000" y="178651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16" name="Google Shape;916;p20"/>
          <p:cNvSpPr txBox="1">
            <a:spLocks noGrp="1"/>
          </p:cNvSpPr>
          <p:nvPr>
            <p:ph type="subTitle" idx="2"/>
          </p:nvPr>
        </p:nvSpPr>
        <p:spPr>
          <a:xfrm>
            <a:off x="3455250" y="178651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17" name="Google Shape;917;p20"/>
          <p:cNvSpPr txBox="1">
            <a:spLocks noGrp="1"/>
          </p:cNvSpPr>
          <p:nvPr>
            <p:ph type="subTitle" idx="3"/>
          </p:nvPr>
        </p:nvSpPr>
        <p:spPr>
          <a:xfrm>
            <a:off x="720000" y="344060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18" name="Google Shape;918;p20"/>
          <p:cNvSpPr txBox="1">
            <a:spLocks noGrp="1"/>
          </p:cNvSpPr>
          <p:nvPr>
            <p:ph type="subTitle" idx="4"/>
          </p:nvPr>
        </p:nvSpPr>
        <p:spPr>
          <a:xfrm>
            <a:off x="3455250" y="344060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19" name="Google Shape;919;p20"/>
          <p:cNvSpPr txBox="1">
            <a:spLocks noGrp="1"/>
          </p:cNvSpPr>
          <p:nvPr>
            <p:ph type="subTitle" idx="5"/>
          </p:nvPr>
        </p:nvSpPr>
        <p:spPr>
          <a:xfrm>
            <a:off x="6190500" y="178651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20" name="Google Shape;920;p20"/>
          <p:cNvSpPr txBox="1">
            <a:spLocks noGrp="1"/>
          </p:cNvSpPr>
          <p:nvPr>
            <p:ph type="subTitle" idx="6"/>
          </p:nvPr>
        </p:nvSpPr>
        <p:spPr>
          <a:xfrm>
            <a:off x="6190500" y="344060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21" name="Google Shape;921;p20"/>
          <p:cNvSpPr txBox="1">
            <a:spLocks noGrp="1"/>
          </p:cNvSpPr>
          <p:nvPr>
            <p:ph type="subTitle" idx="7"/>
          </p:nvPr>
        </p:nvSpPr>
        <p:spPr>
          <a:xfrm>
            <a:off x="720000" y="1455724"/>
            <a:ext cx="22335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922" name="Google Shape;922;p20"/>
          <p:cNvSpPr txBox="1">
            <a:spLocks noGrp="1"/>
          </p:cNvSpPr>
          <p:nvPr>
            <p:ph type="subTitle" idx="8"/>
          </p:nvPr>
        </p:nvSpPr>
        <p:spPr>
          <a:xfrm>
            <a:off x="3455250" y="1455724"/>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923" name="Google Shape;923;p20"/>
          <p:cNvSpPr txBox="1">
            <a:spLocks noGrp="1"/>
          </p:cNvSpPr>
          <p:nvPr>
            <p:ph type="subTitle" idx="9"/>
          </p:nvPr>
        </p:nvSpPr>
        <p:spPr>
          <a:xfrm>
            <a:off x="6190500" y="1455724"/>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924" name="Google Shape;924;p20"/>
          <p:cNvSpPr txBox="1">
            <a:spLocks noGrp="1"/>
          </p:cNvSpPr>
          <p:nvPr>
            <p:ph type="subTitle" idx="13"/>
          </p:nvPr>
        </p:nvSpPr>
        <p:spPr>
          <a:xfrm>
            <a:off x="720000" y="3106597"/>
            <a:ext cx="22335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925" name="Google Shape;925;p20"/>
          <p:cNvSpPr txBox="1">
            <a:spLocks noGrp="1"/>
          </p:cNvSpPr>
          <p:nvPr>
            <p:ph type="subTitle" idx="14"/>
          </p:nvPr>
        </p:nvSpPr>
        <p:spPr>
          <a:xfrm>
            <a:off x="3455250" y="3106603"/>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926" name="Google Shape;926;p20"/>
          <p:cNvSpPr txBox="1">
            <a:spLocks noGrp="1"/>
          </p:cNvSpPr>
          <p:nvPr>
            <p:ph type="subTitle" idx="15"/>
          </p:nvPr>
        </p:nvSpPr>
        <p:spPr>
          <a:xfrm>
            <a:off x="6190500" y="3106603"/>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934"/>
        <p:cNvGrpSpPr/>
        <p:nvPr/>
      </p:nvGrpSpPr>
      <p:grpSpPr>
        <a:xfrm>
          <a:off x="0" y="0"/>
          <a:ext cx="0" cy="0"/>
          <a:chOff x="0" y="0"/>
          <a:chExt cx="0" cy="0"/>
        </a:xfrm>
      </p:grpSpPr>
      <p:sp>
        <p:nvSpPr>
          <p:cNvPr id="984" name="Google Shape;984;p21"/>
          <p:cNvSpPr txBox="1">
            <a:spLocks noGrp="1"/>
          </p:cNvSpPr>
          <p:nvPr>
            <p:ph type="title" hasCustomPrompt="1"/>
          </p:nvPr>
        </p:nvSpPr>
        <p:spPr>
          <a:xfrm>
            <a:off x="4555186" y="2039941"/>
            <a:ext cx="241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5" name="Google Shape;985;p21"/>
          <p:cNvSpPr txBox="1">
            <a:spLocks noGrp="1"/>
          </p:cNvSpPr>
          <p:nvPr>
            <p:ph type="subTitle" idx="1"/>
          </p:nvPr>
        </p:nvSpPr>
        <p:spPr>
          <a:xfrm>
            <a:off x="4555186" y="2705451"/>
            <a:ext cx="2412600" cy="3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p:txBody>
      </p:sp>
      <p:sp>
        <p:nvSpPr>
          <p:cNvPr id="986" name="Google Shape;986;p21"/>
          <p:cNvSpPr txBox="1">
            <a:spLocks noGrp="1"/>
          </p:cNvSpPr>
          <p:nvPr>
            <p:ph type="title" idx="2" hasCustomPrompt="1"/>
          </p:nvPr>
        </p:nvSpPr>
        <p:spPr>
          <a:xfrm>
            <a:off x="4555186" y="722750"/>
            <a:ext cx="241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7" name="Google Shape;987;p21"/>
          <p:cNvSpPr txBox="1">
            <a:spLocks noGrp="1"/>
          </p:cNvSpPr>
          <p:nvPr>
            <p:ph type="subTitle" idx="3"/>
          </p:nvPr>
        </p:nvSpPr>
        <p:spPr>
          <a:xfrm>
            <a:off x="4555186" y="1388253"/>
            <a:ext cx="2412600" cy="3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p:txBody>
      </p:sp>
      <p:sp>
        <p:nvSpPr>
          <p:cNvPr id="988" name="Google Shape;988;p21"/>
          <p:cNvSpPr txBox="1">
            <a:spLocks noGrp="1"/>
          </p:cNvSpPr>
          <p:nvPr>
            <p:ph type="title" idx="4" hasCustomPrompt="1"/>
          </p:nvPr>
        </p:nvSpPr>
        <p:spPr>
          <a:xfrm>
            <a:off x="4555186" y="3357131"/>
            <a:ext cx="241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9" name="Google Shape;989;p21"/>
          <p:cNvSpPr txBox="1">
            <a:spLocks noGrp="1"/>
          </p:cNvSpPr>
          <p:nvPr>
            <p:ph type="subTitle" idx="5"/>
          </p:nvPr>
        </p:nvSpPr>
        <p:spPr>
          <a:xfrm>
            <a:off x="4555186" y="4022650"/>
            <a:ext cx="2412600" cy="3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p:txBody>
      </p:sp>
      <p:sp>
        <p:nvSpPr>
          <p:cNvPr id="990" name="Google Shape;990;p21"/>
          <p:cNvSpPr>
            <a:spLocks noGrp="1"/>
          </p:cNvSpPr>
          <p:nvPr>
            <p:ph type="pic" idx="6"/>
          </p:nvPr>
        </p:nvSpPr>
        <p:spPr>
          <a:xfrm>
            <a:off x="-8775" y="-18400"/>
            <a:ext cx="2993400" cy="5161800"/>
          </a:xfrm>
          <a:prstGeom prst="rect">
            <a:avLst/>
          </a:prstGeom>
          <a:noFill/>
          <a:ln>
            <a:noFill/>
          </a:ln>
        </p:spPr>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67"/>
        <p:cNvGrpSpPr/>
        <p:nvPr/>
      </p:nvGrpSpPr>
      <p:grpSpPr>
        <a:xfrm>
          <a:off x="0" y="0"/>
          <a:ext cx="0" cy="0"/>
          <a:chOff x="0" y="0"/>
          <a:chExt cx="0" cy="0"/>
        </a:xfrm>
      </p:grpSpPr>
      <p:sp>
        <p:nvSpPr>
          <p:cNvPr id="528" name="Google Shape;528;p11"/>
          <p:cNvSpPr txBox="1">
            <a:spLocks noGrp="1"/>
          </p:cNvSpPr>
          <p:nvPr>
            <p:ph type="title" hasCustomPrompt="1"/>
          </p:nvPr>
        </p:nvSpPr>
        <p:spPr>
          <a:xfrm>
            <a:off x="713225" y="888275"/>
            <a:ext cx="4696800" cy="2462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7900">
                <a:solidFill>
                  <a:schemeClr val="accen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29" name="Google Shape;529;p11"/>
          <p:cNvSpPr txBox="1">
            <a:spLocks noGrp="1"/>
          </p:cNvSpPr>
          <p:nvPr>
            <p:ph type="subTitle" idx="1"/>
          </p:nvPr>
        </p:nvSpPr>
        <p:spPr>
          <a:xfrm>
            <a:off x="713225" y="3254250"/>
            <a:ext cx="46968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530" name="Google Shape;530;p11"/>
          <p:cNvSpPr>
            <a:spLocks noGrp="1"/>
          </p:cNvSpPr>
          <p:nvPr>
            <p:ph type="pic" idx="2"/>
          </p:nvPr>
        </p:nvSpPr>
        <p:spPr>
          <a:xfrm>
            <a:off x="5823000" y="704625"/>
            <a:ext cx="2607900" cy="3730500"/>
          </a:xfrm>
          <a:prstGeom prst="rect">
            <a:avLst/>
          </a:prstGeom>
          <a:noFill/>
          <a:ln>
            <a:noFill/>
          </a:ln>
        </p:spPr>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578"/>
        <p:cNvGrpSpPr/>
        <p:nvPr/>
      </p:nvGrpSpPr>
      <p:grpSpPr>
        <a:xfrm>
          <a:off x="0" y="0"/>
          <a:ext cx="0" cy="0"/>
          <a:chOff x="0" y="0"/>
          <a:chExt cx="0" cy="0"/>
        </a:xfrm>
      </p:grpSpPr>
      <p:sp>
        <p:nvSpPr>
          <p:cNvPr id="626" name="Google Shape;626;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08001" y="2025651"/>
            <a:ext cx="6447501" cy="1369936"/>
          </a:xfrm>
        </p:spPr>
        <p:txBody>
          <a:bodyPr anchor="b"/>
          <a:lstStyle>
            <a:lvl1pPr algn="l">
              <a:defRPr sz="3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95586"/>
            <a:ext cx="6447501" cy="645300"/>
          </a:xfrm>
        </p:spPr>
        <p:txBody>
          <a:bodyPr anchor="t"/>
          <a:lstStyle>
            <a:lvl1pPr marL="0" indent="0" algn="l">
              <a:buNone/>
              <a:defRPr sz="150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08001" y="1620442"/>
            <a:ext cx="3138026" cy="2910579"/>
          </a:xfrm>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Content Placeholder 3"/>
          <p:cNvSpPr>
            <a:spLocks noGrp="1"/>
          </p:cNvSpPr>
          <p:nvPr>
            <p:ph sz="half" idx="2"/>
          </p:nvPr>
        </p:nvSpPr>
        <p:spPr>
          <a:xfrm>
            <a:off x="3817477" y="1620442"/>
            <a:ext cx="3138026" cy="2910580"/>
          </a:xfrm>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fld>
            <a:endParaRPr lang="en-US" dirty="0"/>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506809" y="1620737"/>
            <a:ext cx="3139217"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endParaRPr lang="en-US" smtClean="0"/>
          </a:p>
        </p:txBody>
      </p:sp>
      <p:sp>
        <p:nvSpPr>
          <p:cNvPr id="4" name="Content Placeholder 3"/>
          <p:cNvSpPr>
            <a:spLocks noGrp="1"/>
          </p:cNvSpPr>
          <p:nvPr>
            <p:ph sz="half" idx="2"/>
          </p:nvPr>
        </p:nvSpPr>
        <p:spPr>
          <a:xfrm>
            <a:off x="506809" y="2052934"/>
            <a:ext cx="3139217" cy="2478088"/>
          </a:xfrm>
        </p:spPr>
        <p:txBody>
          <a:bodyPr>
            <a:normAutofit/>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5" name="Text Placeholder 4"/>
          <p:cNvSpPr>
            <a:spLocks noGrp="1"/>
          </p:cNvSpPr>
          <p:nvPr>
            <p:ph type="body" sz="quarter" idx="3"/>
          </p:nvPr>
        </p:nvSpPr>
        <p:spPr>
          <a:xfrm>
            <a:off x="3816287" y="1620737"/>
            <a:ext cx="3139214"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endParaRPr lang="en-US" smtClean="0"/>
          </a:p>
        </p:txBody>
      </p:sp>
      <p:sp>
        <p:nvSpPr>
          <p:cNvPr id="6" name="Content Placeholder 5"/>
          <p:cNvSpPr>
            <a:spLocks noGrp="1"/>
          </p:cNvSpPr>
          <p:nvPr>
            <p:ph sz="quarter" idx="4"/>
          </p:nvPr>
        </p:nvSpPr>
        <p:spPr>
          <a:xfrm>
            <a:off x="3816288" y="2052934"/>
            <a:ext cx="3139213" cy="2478088"/>
          </a:xfrm>
        </p:spPr>
        <p:txBody>
          <a:bodyPr>
            <a:normAutofit/>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9906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1123953"/>
            <a:ext cx="2890896" cy="958850"/>
          </a:xfrm>
        </p:spPr>
        <p:txBody>
          <a:bodyPr anchor="b">
            <a:normAutofit/>
          </a:bodyPr>
          <a:lstStyle>
            <a:lvl1pPr>
              <a:defRPr sz="1500"/>
            </a:lvl1pPr>
          </a:lstStyle>
          <a:p>
            <a:r>
              <a:rPr lang="en-US" smtClean="0"/>
              <a:t>Click to edit Master title style</a:t>
            </a:r>
            <a:endParaRPr lang="en-US" dirty="0"/>
          </a:p>
        </p:txBody>
      </p:sp>
      <p:sp>
        <p:nvSpPr>
          <p:cNvPr id="3" name="Content Placeholder 2"/>
          <p:cNvSpPr>
            <a:spLocks noGrp="1"/>
          </p:cNvSpPr>
          <p:nvPr>
            <p:ph idx="1"/>
          </p:nvPr>
        </p:nvSpPr>
        <p:spPr>
          <a:xfrm>
            <a:off x="3570346" y="386193"/>
            <a:ext cx="3385156" cy="4144828"/>
          </a:xfrm>
        </p:spPr>
        <p:txBody>
          <a:bodyPr>
            <a:normAutofit/>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Text Placeholder 3"/>
          <p:cNvSpPr>
            <a:spLocks noGrp="1"/>
          </p:cNvSpPr>
          <p:nvPr>
            <p:ph type="body" sz="half" idx="2"/>
          </p:nvPr>
        </p:nvSpPr>
        <p:spPr>
          <a:xfrm>
            <a:off x="508001" y="2082802"/>
            <a:ext cx="2890896" cy="1938337"/>
          </a:xfrm>
        </p:spPr>
        <p:txBody>
          <a:bodyPr>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0965" indent="0">
              <a:buNone/>
              <a:defRPr sz="750"/>
            </a:lvl5pPr>
            <a:lvl6pPr marL="1713865" indent="0">
              <a:buNone/>
              <a:defRPr sz="750"/>
            </a:lvl6pPr>
            <a:lvl7pPr marL="2056765" indent="0">
              <a:buNone/>
              <a:defRPr sz="750"/>
            </a:lvl7pPr>
            <a:lvl8pPr marL="2399665" indent="0">
              <a:buNone/>
              <a:defRPr sz="750"/>
            </a:lvl8pPr>
            <a:lvl9pPr marL="2742565" indent="0">
              <a:buNone/>
              <a:defRPr sz="750"/>
            </a:lvl9pPr>
          </a:lstStyle>
          <a:p>
            <a:pPr lvl="0"/>
            <a:r>
              <a:rPr lang="en-US" smtClean="0"/>
              <a:t>Edit Master text styles</a:t>
            </a:r>
            <a:endParaRPr lang="en-US" smtClean="0"/>
          </a:p>
        </p:txBody>
      </p:sp>
      <p:sp>
        <p:nvSpPr>
          <p:cNvPr id="5" name="Date Placeholder 4"/>
          <p:cNvSpPr>
            <a:spLocks noGrp="1"/>
          </p:cNvSpPr>
          <p:nvPr>
            <p:ph type="dt" sz="half" idx="10"/>
          </p:nvPr>
        </p:nvSpPr>
        <p:spPr/>
        <p:txBody>
          <a:bodyPr/>
          <a:lstStyle/>
          <a:p>
            <a:fld id="{42A54C80-263E-416B-A8E0-580EDEADCBDC}"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fld>
            <a:endParaRPr lang="en-US" dirty="0"/>
          </a:p>
        </p:txBody>
      </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3600450"/>
            <a:ext cx="6447500" cy="425054"/>
          </a:xfrm>
        </p:spPr>
        <p:txBody>
          <a:bodyPr anchor="b">
            <a:normAutofit/>
          </a:bodyPr>
          <a:lstStyle>
            <a:lvl1pPr algn="l">
              <a:defRPr sz="18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08001" y="457200"/>
            <a:ext cx="6447501" cy="2884289"/>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smtClean="0"/>
              <a:t>Click icon to add picture</a:t>
            </a:r>
            <a:endParaRPr lang="en-US" dirty="0"/>
          </a:p>
        </p:txBody>
      </p:sp>
      <p:sp>
        <p:nvSpPr>
          <p:cNvPr id="4" name="Text Placeholder 3"/>
          <p:cNvSpPr>
            <a:spLocks noGrp="1"/>
          </p:cNvSpPr>
          <p:nvPr>
            <p:ph type="body" sz="half" idx="2"/>
          </p:nvPr>
        </p:nvSpPr>
        <p:spPr>
          <a:xfrm>
            <a:off x="508001" y="4025504"/>
            <a:ext cx="6447500" cy="505518"/>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endParaRPr lang="en-US" smtClean="0"/>
          </a:p>
        </p:txBody>
      </p:sp>
      <p:sp>
        <p:nvSpPr>
          <p:cNvPr id="5" name="Date Placeholder 4"/>
          <p:cNvSpPr>
            <a:spLocks noGrp="1"/>
          </p:cNvSpPr>
          <p:nvPr>
            <p:ph type="dt" sz="half" idx="10"/>
          </p:nvPr>
        </p:nvSpPr>
        <p:spPr/>
        <p:txBody>
          <a:bodyPr/>
          <a:lstStyle/>
          <a:p>
            <a:fld id="{B61BEF0D-F0BB-DE4B-95CE-6DB70DBA9567}"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8" Type="http://schemas.openxmlformats.org/officeDocument/2006/relationships/theme" Target="../theme/theme1.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6350"/>
            <a:ext cx="9144000" cy="5149850"/>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508001" y="457200"/>
            <a:ext cx="6447501" cy="9906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08001" y="1620442"/>
            <a:ext cx="6447501" cy="2910580"/>
          </a:xfrm>
          <a:prstGeom prst="rect">
            <a:avLst/>
          </a:prstGeom>
        </p:spPr>
        <p:txBody>
          <a:bodyPr vert="horz" lIns="91440" tIns="45720" rIns="91440" bIns="45720" rtlCol="0">
            <a:normAutofit/>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2"/>
          </p:nvPr>
        </p:nvSpPr>
        <p:spPr>
          <a:xfrm>
            <a:off x="5403850" y="4531022"/>
            <a:ext cx="683954" cy="273844"/>
          </a:xfrm>
          <a:prstGeom prst="rect">
            <a:avLst/>
          </a:prstGeom>
        </p:spPr>
        <p:txBody>
          <a:bodyPr vert="horz" lIns="91440" tIns="45720" rIns="91440" bIns="45720" rtlCol="0" anchor="ctr"/>
          <a:lstStyle>
            <a:lvl1pPr algn="r">
              <a:defRPr sz="675">
                <a:solidFill>
                  <a:schemeClr val="tx1">
                    <a:tint val="75000"/>
                  </a:schemeClr>
                </a:solidFill>
              </a:defRPr>
            </a:lvl1pPr>
          </a:lstStyle>
          <a:p>
            <a:fld id="{B61BEF0D-F0BB-DE4B-95CE-6DB70DBA9567}" type="datetimeFigureOut">
              <a:rPr lang="en-US" dirty="0"/>
            </a:fld>
            <a:endParaRPr lang="en-US" dirty="0"/>
          </a:p>
        </p:txBody>
      </p:sp>
      <p:sp>
        <p:nvSpPr>
          <p:cNvPr id="5" name="Footer Placeholder 4"/>
          <p:cNvSpPr>
            <a:spLocks noGrp="1"/>
          </p:cNvSpPr>
          <p:nvPr>
            <p:ph type="ftr" sz="quarter" idx="3"/>
          </p:nvPr>
        </p:nvSpPr>
        <p:spPr>
          <a:xfrm>
            <a:off x="508001" y="4531022"/>
            <a:ext cx="472320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42998" y="4531022"/>
            <a:ext cx="512504" cy="273844"/>
          </a:xfrm>
          <a:prstGeom prst="rect">
            <a:avLst/>
          </a:prstGeom>
        </p:spPr>
        <p:txBody>
          <a:bodyPr vert="horz" lIns="91440" tIns="45720" rIns="91440" bIns="45720" rtlCol="0" anchor="ctr"/>
          <a:lstStyle>
            <a:lvl1pPr algn="r">
              <a:defRPr sz="675">
                <a:solidFill>
                  <a:schemeClr val="accent1"/>
                </a:solidFill>
              </a:defRPr>
            </a:lvl1pPr>
          </a:lstStyle>
          <a:p>
            <a:fld id="{D57F1E4F-1CFF-5643-939E-217C01CDF565}" type="slidenum">
              <a:rPr lang="en-US" dirty="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Lst>
  <p:hf hdr="0" ftr="0" dt="0"/>
  <p:txStyles>
    <p:titleStyle>
      <a:lvl1pPr algn="l" defTabSz="342900" rtl="0" eaLnBrk="1" latinLnBrk="0" hangingPunct="1">
        <a:spcBef>
          <a:spcPct val="0"/>
        </a:spcBef>
        <a:buNone/>
        <a:defRPr sz="27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panose="05040102010807070707" charset="2"/>
        <a:buChar char=""/>
        <a:defRPr sz="1350" kern="1200">
          <a:solidFill>
            <a:schemeClr val="tx1">
              <a:lumMod val="75000"/>
              <a:lumOff val="25000"/>
            </a:schemeClr>
          </a:solidFill>
          <a:latin typeface="+mn-lt"/>
          <a:ea typeface="+mn-ea"/>
          <a:cs typeface="+mn-cs"/>
        </a:defRPr>
      </a:lvl1pPr>
      <a:lvl2pPr marL="557530" indent="-214630" algn="l" defTabSz="342900" rtl="0" eaLnBrk="1" latinLnBrk="0" hangingPunct="1">
        <a:spcBef>
          <a:spcPts val="75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SzPct val="80000"/>
        <a:buFont typeface="Wingdings 3" panose="05040102010807070707"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SzPct val="80000"/>
        <a:buFont typeface="Wingdings 3" panose="05040102010807070707"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SzPct val="80000"/>
        <a:buFont typeface="Wingdings 3" panose="05040102010807070707"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panose="05040102010807070707"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panose="05040102010807070707"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panose="05040102010807070707"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panose="05040102010807070707"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7.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6.xml"/><Relationship Id="rId2" Type="http://schemas.openxmlformats.org/officeDocument/2006/relationships/image" Target="../media/image2.png"/><Relationship Id="rId1" Type="http://schemas.openxmlformats.org/officeDocument/2006/relationships/hyperlink" Target="https://www.fortinet.com/resources/cyberglossary/firewall"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81"/>
        <p:cNvGrpSpPr/>
        <p:nvPr/>
      </p:nvGrpSpPr>
      <p:grpSpPr>
        <a:xfrm>
          <a:off x="0" y="0"/>
          <a:ext cx="0" cy="0"/>
          <a:chOff x="0" y="0"/>
          <a:chExt cx="0" cy="0"/>
        </a:xfrm>
      </p:grpSpPr>
      <p:sp>
        <p:nvSpPr>
          <p:cNvPr id="1183" name="Google Shape;1183;p28"/>
          <p:cNvSpPr txBox="1">
            <a:spLocks noGrp="1"/>
          </p:cNvSpPr>
          <p:nvPr>
            <p:ph type="ctrTitle"/>
          </p:nvPr>
        </p:nvSpPr>
        <p:spPr>
          <a:xfrm>
            <a:off x="4410113" y="1596887"/>
            <a:ext cx="3498574" cy="148446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200" dirty="0"/>
              <a:t>KATAKAM SRI VENKATA SAI SIVA</a:t>
            </a:r>
            <a:endParaRPr lang="en-US" sz="3200" dirty="0"/>
          </a:p>
        </p:txBody>
      </p:sp>
      <p:sp>
        <p:nvSpPr>
          <p:cNvPr id="1184" name="Google Shape;1184;p28"/>
          <p:cNvSpPr txBox="1">
            <a:spLocks noGrp="1"/>
          </p:cNvSpPr>
          <p:nvPr>
            <p:ph type="subTitle" idx="1"/>
          </p:nvPr>
        </p:nvSpPr>
        <p:spPr>
          <a:xfrm>
            <a:off x="3514949" y="3081350"/>
            <a:ext cx="5162100" cy="475800"/>
          </a:xfrm>
          <a:prstGeom prst="rect">
            <a:avLst/>
          </a:prstGeom>
        </p:spPr>
        <p:txBody>
          <a:bodyPr spcFirstLastPara="1" wrap="square" lIns="91425" tIns="91425" rIns="91425" bIns="91425" anchor="t" anchorCtr="0">
            <a:noAutofit/>
          </a:bodyPr>
          <a:lstStyle/>
          <a:p>
            <a:pPr marL="0" indent="0"/>
            <a:r>
              <a:rPr lang="en-US" sz="2000" b="1" dirty="0">
                <a:latin typeface="Rozha One" panose="02000000000000000000" charset="0"/>
                <a:ea typeface="MS UI Gothic" panose="020B0600070205080204" pitchFamily="34" charset="-128"/>
                <a:cs typeface="Rozha One" panose="02000000000000000000" charset="0"/>
              </a:rPr>
              <a:t>FINAL PROJECT</a:t>
            </a:r>
            <a:endParaRPr lang="en-US" sz="2000" b="1" dirty="0">
              <a:latin typeface="Rozha One" panose="02000000000000000000" charset="0"/>
              <a:ea typeface="MS UI Gothic" panose="020B0600070205080204" pitchFamily="34" charset="-128"/>
              <a:cs typeface="Rozha One" panose="02000000000000000000" charset="0"/>
            </a:endParaRPr>
          </a:p>
        </p:txBody>
      </p:sp>
      <p:pic>
        <p:nvPicPr>
          <p:cNvPr id="1182" name="Google Shape;1182;p28"/>
          <p:cNvPicPr preferRelativeResize="0">
            <a:picLocks noGrp="1"/>
          </p:cNvPicPr>
          <p:nvPr>
            <p:ph type="pic" idx="2"/>
          </p:nvPr>
        </p:nvPicPr>
        <p:blipFill rotWithShape="1">
          <a:blip r:embed="rId1"/>
          <a:srcRect l="31074" r="31074"/>
          <a:stretch>
            <a:fillRect/>
          </a:stretch>
        </p:blipFill>
        <p:spPr>
          <a:prstGeom prst="rect">
            <a:avLst/>
          </a:prstGeom>
        </p:spPr>
      </p:pic>
      <p:cxnSp>
        <p:nvCxnSpPr>
          <p:cNvPr id="3" name="Straight Connector 2"/>
          <p:cNvCxnSpPr/>
          <p:nvPr/>
        </p:nvCxnSpPr>
        <p:spPr>
          <a:xfrm>
            <a:off x="4346712" y="3028121"/>
            <a:ext cx="4022035"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78"/>
        <p:cNvGrpSpPr/>
        <p:nvPr/>
      </p:nvGrpSpPr>
      <p:grpSpPr>
        <a:xfrm>
          <a:off x="0" y="0"/>
          <a:ext cx="0" cy="0"/>
          <a:chOff x="0" y="0"/>
          <a:chExt cx="0" cy="0"/>
        </a:xfrm>
      </p:grpSpPr>
      <p:sp>
        <p:nvSpPr>
          <p:cNvPr id="16" name="Google Shape;1262;p36"/>
          <p:cNvSpPr txBox="1">
            <a:spLocks noGrp="1"/>
          </p:cNvSpPr>
          <p:nvPr>
            <p:ph type="title"/>
          </p:nvPr>
        </p:nvSpPr>
        <p:spPr>
          <a:xfrm>
            <a:off x="720000" y="92872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dirty="0">
                <a:solidFill>
                  <a:schemeClr val="tx1"/>
                </a:solidFill>
              </a:rPr>
              <a:t>MODELLING</a:t>
            </a:r>
            <a:endParaRPr sz="3600" dirty="0">
              <a:solidFill>
                <a:schemeClr val="tx1"/>
              </a:solidFill>
            </a:endParaRPr>
          </a:p>
        </p:txBody>
      </p:sp>
      <p:sp>
        <p:nvSpPr>
          <p:cNvPr id="17" name="Google Shape;1269;p36"/>
          <p:cNvSpPr txBox="1"/>
          <p:nvPr/>
        </p:nvSpPr>
        <p:spPr>
          <a:xfrm>
            <a:off x="720000" y="1765979"/>
            <a:ext cx="3706226" cy="444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lang="en-US" sz="1800" b="1" dirty="0">
              <a:latin typeface="Rozha One" panose="02000000000000000000" charset="0"/>
              <a:cs typeface="Rozha One" panose="02000000000000000000" charset="0"/>
            </a:endParaRPr>
          </a:p>
        </p:txBody>
      </p:sp>
      <p:sp>
        <p:nvSpPr>
          <p:cNvPr id="18" name="Google Shape;1270;p36"/>
          <p:cNvSpPr txBox="1"/>
          <p:nvPr/>
        </p:nvSpPr>
        <p:spPr>
          <a:xfrm>
            <a:off x="720000" y="1821715"/>
            <a:ext cx="8317983" cy="23930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verpass"/>
              <a:buNone/>
              <a:defRPr sz="1400" b="0" i="0" u="none" strike="noStrike" cap="none">
                <a:solidFill>
                  <a:schemeClr val="dk1"/>
                </a:solidFill>
                <a:latin typeface="Overpass"/>
                <a:ea typeface="Overpass"/>
                <a:cs typeface="Overpass"/>
                <a:sym typeface="Overpass"/>
              </a:defRPr>
            </a:lvl1pPr>
            <a:lvl2pPr marL="914400" marR="0" lvl="1"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2pPr>
            <a:lvl3pPr marL="1371600" marR="0" lvl="2"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3pPr>
            <a:lvl4pPr marL="1828800" marR="0" lvl="3"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4pPr>
            <a:lvl5pPr marL="2286000" marR="0" lvl="4"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5pPr>
            <a:lvl6pPr marL="2743200" marR="0" lvl="5"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6pPr>
            <a:lvl7pPr marL="3200400" marR="0" lvl="6"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7pPr>
            <a:lvl8pPr marL="3657600" marR="0" lvl="7"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8pPr>
            <a:lvl9pPr marL="4114800" marR="0" lvl="8"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9pPr>
          </a:lstStyle>
          <a:p>
            <a:pPr algn="l"/>
            <a:r>
              <a:rPr lang="en-US" sz="1600" b="1" dirty="0">
                <a:latin typeface="Rozha One" panose="02000000000000000000" charset="0"/>
                <a:cs typeface="Rozha One" panose="02000000000000000000" charset="0"/>
              </a:rPr>
              <a:t>Components:</a:t>
            </a:r>
            <a:endParaRPr lang="en-US" sz="1600" b="1" dirty="0">
              <a:latin typeface="Rozha One" panose="02000000000000000000" charset="0"/>
              <a:cs typeface="Rozha One" panose="02000000000000000000" charset="0"/>
            </a:endParaRPr>
          </a:p>
          <a:p>
            <a:pPr marL="457200" indent="-457200" algn="l">
              <a:buFont typeface="Arial" panose="020B0604020202020204" pitchFamily="34" charset="0"/>
              <a:buChar char="•"/>
            </a:pPr>
            <a:r>
              <a:rPr lang="en-US" sz="1600" b="1" dirty="0">
                <a:latin typeface="Rozha One" panose="02000000000000000000" charset="0"/>
                <a:cs typeface="Rozha One" panose="02000000000000000000" charset="0"/>
              </a:rPr>
              <a:t>Key Press Handling: Function: </a:t>
            </a:r>
            <a:r>
              <a:rPr lang="en-US" sz="1600" i="1" dirty="0" err="1">
                <a:latin typeface="Rozha One" panose="02000000000000000000" charset="0"/>
                <a:cs typeface="Rozha One" panose="02000000000000000000" charset="0"/>
              </a:rPr>
              <a:t>on_press</a:t>
            </a:r>
            <a:r>
              <a:rPr lang="en-US" sz="1600" i="1" dirty="0">
                <a:latin typeface="Rozha One" panose="02000000000000000000" charset="0"/>
                <a:cs typeface="Rozha One" panose="02000000000000000000" charset="0"/>
              </a:rPr>
              <a:t>(key)</a:t>
            </a:r>
            <a:endParaRPr lang="en-US" sz="1600" i="1" dirty="0">
              <a:latin typeface="Rozha One" panose="02000000000000000000" charset="0"/>
              <a:cs typeface="Rozha One" panose="02000000000000000000" charset="0"/>
            </a:endParaRPr>
          </a:p>
          <a:p>
            <a:pPr algn="l"/>
            <a:r>
              <a:rPr lang="en-US" sz="1600" b="1" dirty="0">
                <a:latin typeface="Rozha One" panose="02000000000000000000" charset="0"/>
                <a:cs typeface="Rozha One" panose="02000000000000000000" charset="0"/>
              </a:rPr>
              <a:t>	Description: </a:t>
            </a:r>
            <a:r>
              <a:rPr lang="en-US" sz="1600" dirty="0">
                <a:latin typeface="Rozha One" panose="02000000000000000000" charset="0"/>
                <a:cs typeface="Rozha One" panose="02000000000000000000" charset="0"/>
              </a:rPr>
              <a:t>Captures and logs the pressed keys.</a:t>
            </a:r>
            <a:endParaRPr lang="en-US" sz="1600" dirty="0">
              <a:latin typeface="Rozha One" panose="02000000000000000000" charset="0"/>
              <a:cs typeface="Rozha One" panose="02000000000000000000" charset="0"/>
            </a:endParaRPr>
          </a:p>
          <a:p>
            <a:pPr algn="l"/>
            <a:r>
              <a:rPr lang="en-US" sz="1600" b="1" dirty="0">
                <a:latin typeface="Rozha One" panose="02000000000000000000" charset="0"/>
                <a:cs typeface="Rozha One" panose="02000000000000000000" charset="0"/>
              </a:rPr>
              <a:t>	Details: </a:t>
            </a:r>
            <a:r>
              <a:rPr lang="en-US" sz="1600" dirty="0">
                <a:latin typeface="Rozha One" panose="02000000000000000000" charset="0"/>
                <a:cs typeface="Rozha One" panose="02000000000000000000" charset="0"/>
              </a:rPr>
              <a:t>Appends key press events to a list and updates the JSON log file.</a:t>
            </a:r>
            <a:endParaRPr lang="en-US" sz="1600" dirty="0">
              <a:latin typeface="Rozha One" panose="02000000000000000000" charset="0"/>
              <a:cs typeface="Rozha One" panose="02000000000000000000" charset="0"/>
            </a:endParaRPr>
          </a:p>
          <a:p>
            <a:pPr algn="l"/>
            <a:endParaRPr lang="en-US" sz="1600" dirty="0">
              <a:latin typeface="Rozha One" panose="02000000000000000000" charset="0"/>
              <a:cs typeface="Rozha One" panose="02000000000000000000" charset="0"/>
            </a:endParaRPr>
          </a:p>
          <a:p>
            <a:pPr marL="457200" indent="-457200" algn="l">
              <a:buFont typeface="Arial" panose="020B0604020202020204" pitchFamily="34" charset="0"/>
              <a:buChar char="•"/>
            </a:pPr>
            <a:r>
              <a:rPr lang="en-US" sz="1600" b="1" dirty="0">
                <a:latin typeface="Rozha One" panose="02000000000000000000" charset="0"/>
                <a:cs typeface="Rozha One" panose="02000000000000000000" charset="0"/>
              </a:rPr>
              <a:t>Key Release Handling: Function: </a:t>
            </a:r>
            <a:r>
              <a:rPr lang="en-US" sz="1600" i="1" dirty="0" err="1">
                <a:latin typeface="Rozha One" panose="02000000000000000000" charset="0"/>
                <a:cs typeface="Rozha One" panose="02000000000000000000" charset="0"/>
              </a:rPr>
              <a:t>on_release</a:t>
            </a:r>
            <a:r>
              <a:rPr lang="en-US" sz="1600" i="1" dirty="0">
                <a:latin typeface="Rozha One" panose="02000000000000000000" charset="0"/>
                <a:cs typeface="Rozha One" panose="02000000000000000000" charset="0"/>
              </a:rPr>
              <a:t>(key)</a:t>
            </a:r>
            <a:endParaRPr lang="en-US" sz="1600" i="1" dirty="0">
              <a:latin typeface="Rozha One" panose="02000000000000000000" charset="0"/>
              <a:cs typeface="Rozha One" panose="02000000000000000000" charset="0"/>
            </a:endParaRPr>
          </a:p>
          <a:p>
            <a:pPr algn="l"/>
            <a:r>
              <a:rPr lang="en-US" sz="1600" b="1" dirty="0">
                <a:latin typeface="Rozha One" panose="02000000000000000000" charset="0"/>
                <a:cs typeface="Rozha One" panose="02000000000000000000" charset="0"/>
              </a:rPr>
              <a:t>	Description: </a:t>
            </a:r>
            <a:r>
              <a:rPr lang="en-US" sz="1600" dirty="0">
                <a:latin typeface="Rozha One" panose="02000000000000000000" charset="0"/>
                <a:cs typeface="Rozha One" panose="02000000000000000000" charset="0"/>
              </a:rPr>
              <a:t>Captures and logs the released keys.</a:t>
            </a:r>
            <a:endParaRPr lang="en-US" sz="1600" dirty="0">
              <a:latin typeface="Rozha One" panose="02000000000000000000" charset="0"/>
              <a:cs typeface="Rozha One" panose="02000000000000000000" charset="0"/>
            </a:endParaRPr>
          </a:p>
          <a:p>
            <a:pPr algn="l"/>
            <a:r>
              <a:rPr lang="en-US" sz="1600" dirty="0">
                <a:latin typeface="Rozha One" panose="02000000000000000000" charset="0"/>
                <a:cs typeface="Rozha One" panose="02000000000000000000" charset="0"/>
              </a:rPr>
              <a:t>	</a:t>
            </a:r>
            <a:r>
              <a:rPr lang="en-US" sz="1600" b="1" dirty="0">
                <a:latin typeface="Rozha One" panose="02000000000000000000" charset="0"/>
                <a:cs typeface="Rozha One" panose="02000000000000000000" charset="0"/>
              </a:rPr>
              <a:t>Details: </a:t>
            </a:r>
            <a:r>
              <a:rPr lang="en-US" sz="1600" dirty="0">
                <a:latin typeface="Rozha One" panose="02000000000000000000" charset="0"/>
                <a:cs typeface="Rozha One" panose="02000000000000000000" charset="0"/>
              </a:rPr>
              <a:t>Appends key release events to a list, updates the JSON log file, and accumulates keys for the text log.</a:t>
            </a:r>
            <a:endParaRPr lang="en-US" sz="1600" dirty="0">
              <a:latin typeface="Rozha One" panose="02000000000000000000" charset="0"/>
              <a:cs typeface="Rozha One" panose="02000000000000000000" charset="0"/>
            </a:endParaRPr>
          </a:p>
          <a:p>
            <a:pPr algn="l"/>
            <a:endParaRPr lang="en-US" sz="1600" dirty="0">
              <a:latin typeface="Rozha One" panose="02000000000000000000" charset="0"/>
              <a:cs typeface="Rozha One" panose="02000000000000000000" charset="0"/>
            </a:endParaRPr>
          </a:p>
          <a:p>
            <a:pPr algn="l"/>
            <a:endParaRPr lang="en-IN" sz="2400" dirty="0">
              <a:latin typeface="Rozha One" panose="02000000000000000000" charset="0"/>
              <a:cs typeface="Rozha One" panose="02000000000000000000" charset="0"/>
            </a:endParaRPr>
          </a:p>
        </p:txBody>
      </p:sp>
      <p:cxnSp>
        <p:nvCxnSpPr>
          <p:cNvPr id="19" name="Straight Connector 18"/>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2" name="Google Shape;1292;p38"/>
          <p:cNvSpPr/>
          <p:nvPr/>
        </p:nvSpPr>
        <p:spPr>
          <a:xfrm>
            <a:off x="7735577" y="4435025"/>
            <a:ext cx="704228" cy="30654"/>
          </a:xfrm>
          <a:custGeom>
            <a:avLst/>
            <a:gdLst/>
            <a:ahLst/>
            <a:cxnLst/>
            <a:rect l="l" t="t" r="r" b="b"/>
            <a:pathLst>
              <a:path w="18034" h="785" extrusionOk="0">
                <a:moveTo>
                  <a:pt x="1" y="0"/>
                </a:moveTo>
                <a:lnTo>
                  <a:pt x="1" y="785"/>
                </a:lnTo>
                <a:lnTo>
                  <a:pt x="18034" y="785"/>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 name="Google Shape;1262;p36"/>
          <p:cNvSpPr txBox="1">
            <a:spLocks noGrp="1"/>
          </p:cNvSpPr>
          <p:nvPr>
            <p:ph type="title"/>
          </p:nvPr>
        </p:nvSpPr>
        <p:spPr>
          <a:xfrm>
            <a:off x="720000" y="92872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dirty="0">
                <a:solidFill>
                  <a:schemeClr val="tx1"/>
                </a:solidFill>
              </a:rPr>
              <a:t>MODELLING</a:t>
            </a:r>
            <a:endParaRPr sz="3600" dirty="0">
              <a:solidFill>
                <a:schemeClr val="tx1"/>
              </a:solidFill>
            </a:endParaRPr>
          </a:p>
        </p:txBody>
      </p:sp>
      <p:sp>
        <p:nvSpPr>
          <p:cNvPr id="9" name="Google Shape;1269;p36"/>
          <p:cNvSpPr txBox="1"/>
          <p:nvPr/>
        </p:nvSpPr>
        <p:spPr>
          <a:xfrm>
            <a:off x="720000" y="1765979"/>
            <a:ext cx="3706226" cy="444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lang="en-US" sz="1800" b="1" dirty="0">
              <a:latin typeface="Rozha One" panose="02000000000000000000" charset="0"/>
              <a:cs typeface="Rozha One" panose="02000000000000000000" charset="0"/>
            </a:endParaRPr>
          </a:p>
        </p:txBody>
      </p:sp>
      <p:sp>
        <p:nvSpPr>
          <p:cNvPr id="10" name="Google Shape;1270;p36"/>
          <p:cNvSpPr txBox="1"/>
          <p:nvPr/>
        </p:nvSpPr>
        <p:spPr>
          <a:xfrm>
            <a:off x="720001" y="1821715"/>
            <a:ext cx="6018730" cy="18203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verpass"/>
              <a:buNone/>
              <a:defRPr sz="1400" b="0" i="0" u="none" strike="noStrike" cap="none">
                <a:solidFill>
                  <a:schemeClr val="dk1"/>
                </a:solidFill>
                <a:latin typeface="Overpass"/>
                <a:ea typeface="Overpass"/>
                <a:cs typeface="Overpass"/>
                <a:sym typeface="Overpass"/>
              </a:defRPr>
            </a:lvl1pPr>
            <a:lvl2pPr marL="914400" marR="0" lvl="1"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2pPr>
            <a:lvl3pPr marL="1371600" marR="0" lvl="2"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3pPr>
            <a:lvl4pPr marL="1828800" marR="0" lvl="3"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4pPr>
            <a:lvl5pPr marL="2286000" marR="0" lvl="4"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5pPr>
            <a:lvl6pPr marL="2743200" marR="0" lvl="5"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6pPr>
            <a:lvl7pPr marL="3200400" marR="0" lvl="6"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7pPr>
            <a:lvl8pPr marL="3657600" marR="0" lvl="7"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8pPr>
            <a:lvl9pPr marL="4114800" marR="0" lvl="8"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9pPr>
          </a:lstStyle>
          <a:p>
            <a:pPr marL="457200" indent="-457200" algn="l">
              <a:buFont typeface="Wingdings" panose="05000000000000000000" pitchFamily="2" charset="2"/>
              <a:buChar char="Ø"/>
            </a:pPr>
            <a:r>
              <a:rPr lang="en-US" sz="1600" b="1" dirty="0">
                <a:latin typeface="Rozha One" panose="02000000000000000000" charset="0"/>
                <a:cs typeface="Rozha One" panose="02000000000000000000" charset="0"/>
              </a:rPr>
              <a:t>Logging Functions: Text Logging: </a:t>
            </a:r>
            <a:r>
              <a:rPr lang="en-US" sz="1600" i="1" dirty="0" err="1">
                <a:latin typeface="Rozha One" panose="02000000000000000000" charset="0"/>
                <a:cs typeface="Rozha One" panose="02000000000000000000" charset="0"/>
              </a:rPr>
              <a:t>generate_text_log</a:t>
            </a:r>
            <a:r>
              <a:rPr lang="en-US" sz="1600" i="1" dirty="0">
                <a:latin typeface="Rozha One" panose="02000000000000000000" charset="0"/>
                <a:cs typeface="Rozha One" panose="02000000000000000000" charset="0"/>
              </a:rPr>
              <a:t>(key)</a:t>
            </a:r>
            <a:endParaRPr lang="en-US" sz="1600" i="1" dirty="0">
              <a:latin typeface="Rozha One" panose="02000000000000000000" charset="0"/>
              <a:cs typeface="Rozha One" panose="02000000000000000000" charset="0"/>
            </a:endParaRPr>
          </a:p>
          <a:p>
            <a:pPr algn="l"/>
            <a:r>
              <a:rPr lang="en-US" sz="1600" b="1" dirty="0">
                <a:latin typeface="Rozha One" panose="02000000000000000000" charset="0"/>
                <a:cs typeface="Rozha One" panose="02000000000000000000" charset="0"/>
              </a:rPr>
              <a:t>	Description: </a:t>
            </a:r>
            <a:r>
              <a:rPr lang="en-US" sz="1600" dirty="0">
                <a:latin typeface="Rozha One" panose="02000000000000000000" charset="0"/>
                <a:cs typeface="Rozha One" panose="02000000000000000000" charset="0"/>
              </a:rPr>
              <a:t>Writes the recorded keys to key_log.txt.</a:t>
            </a:r>
            <a:endParaRPr lang="en-US" sz="1600" dirty="0">
              <a:latin typeface="Rozha One" panose="02000000000000000000" charset="0"/>
              <a:cs typeface="Rozha One" panose="02000000000000000000" charset="0"/>
            </a:endParaRPr>
          </a:p>
          <a:p>
            <a:pPr marL="457200" indent="-457200" algn="l">
              <a:buFont typeface="Wingdings" panose="05000000000000000000" pitchFamily="2" charset="2"/>
              <a:buChar char="Ø"/>
            </a:pPr>
            <a:r>
              <a:rPr lang="en-US" sz="1600" b="1" dirty="0">
                <a:latin typeface="Rozha One" panose="02000000000000000000" charset="0"/>
                <a:cs typeface="Rozha One" panose="02000000000000000000" charset="0"/>
              </a:rPr>
              <a:t>JSON Logging</a:t>
            </a:r>
            <a:r>
              <a:rPr lang="en-US" sz="1600" dirty="0">
                <a:latin typeface="Rozha One" panose="02000000000000000000" charset="0"/>
                <a:cs typeface="Rozha One" panose="02000000000000000000" charset="0"/>
              </a:rPr>
              <a:t>: </a:t>
            </a:r>
            <a:r>
              <a:rPr lang="en-US" sz="1600" i="1" dirty="0" err="1">
                <a:latin typeface="Rozha One" panose="02000000000000000000" charset="0"/>
                <a:cs typeface="Rozha One" panose="02000000000000000000" charset="0"/>
              </a:rPr>
              <a:t>generate_json_file</a:t>
            </a:r>
            <a:r>
              <a:rPr lang="en-US" sz="1600" i="1" dirty="0">
                <a:latin typeface="Rozha One" panose="02000000000000000000" charset="0"/>
                <a:cs typeface="Rozha One" panose="02000000000000000000" charset="0"/>
              </a:rPr>
              <a:t>(</a:t>
            </a:r>
            <a:r>
              <a:rPr lang="en-US" sz="1600" i="1" dirty="0" err="1">
                <a:latin typeface="Rozha One" panose="02000000000000000000" charset="0"/>
                <a:cs typeface="Rozha One" panose="02000000000000000000" charset="0"/>
              </a:rPr>
              <a:t>keys_used</a:t>
            </a:r>
            <a:r>
              <a:rPr lang="en-US" sz="1600" i="1" dirty="0">
                <a:latin typeface="Rozha One" panose="02000000000000000000" charset="0"/>
                <a:cs typeface="Rozha One" panose="02000000000000000000" charset="0"/>
              </a:rPr>
              <a:t>)</a:t>
            </a:r>
            <a:endParaRPr lang="en-US" sz="1600" i="1" dirty="0">
              <a:latin typeface="Rozha One" panose="02000000000000000000" charset="0"/>
              <a:cs typeface="Rozha One" panose="02000000000000000000" charset="0"/>
            </a:endParaRPr>
          </a:p>
          <a:p>
            <a:pPr algn="l"/>
            <a:r>
              <a:rPr lang="en-US" sz="1600" b="1" dirty="0">
                <a:latin typeface="Rozha One" panose="02000000000000000000" charset="0"/>
                <a:cs typeface="Rozha One" panose="02000000000000000000" charset="0"/>
              </a:rPr>
              <a:t>	Description: </a:t>
            </a:r>
            <a:r>
              <a:rPr lang="en-US" sz="1600" dirty="0">
                <a:latin typeface="Rozha One" panose="02000000000000000000" charset="0"/>
                <a:cs typeface="Rozha One" panose="02000000000000000000" charset="0"/>
              </a:rPr>
              <a:t>Dumps the list of key events to </a:t>
            </a:r>
            <a:r>
              <a:rPr lang="en-US" sz="1600" dirty="0" err="1">
                <a:latin typeface="Rozha One" panose="02000000000000000000" charset="0"/>
                <a:cs typeface="Rozha One" panose="02000000000000000000" charset="0"/>
              </a:rPr>
              <a:t>key_log.json</a:t>
            </a:r>
            <a:r>
              <a:rPr lang="en-US" sz="1600" dirty="0">
                <a:latin typeface="Rozha One" panose="02000000000000000000" charset="0"/>
                <a:cs typeface="Rozha One" panose="02000000000000000000" charset="0"/>
              </a:rPr>
              <a:t>.</a:t>
            </a:r>
            <a:endParaRPr lang="en-IN" sz="1600" dirty="0">
              <a:latin typeface="Rozha One" panose="02000000000000000000" charset="0"/>
              <a:cs typeface="Rozha One" panose="02000000000000000000" charset="0"/>
            </a:endParaRPr>
          </a:p>
          <a:p>
            <a:pPr algn="l"/>
            <a:endParaRPr lang="en-IN" sz="2400" dirty="0">
              <a:latin typeface="Rozha One" panose="02000000000000000000" charset="0"/>
              <a:cs typeface="Rozha One" panose="02000000000000000000" charset="0"/>
            </a:endParaRPr>
          </a:p>
        </p:txBody>
      </p:sp>
      <p:cxnSp>
        <p:nvCxnSpPr>
          <p:cNvPr id="13" name="Straight Connector 12"/>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6" name="Google Shape;1292;p38"/>
          <p:cNvSpPr/>
          <p:nvPr/>
        </p:nvSpPr>
        <p:spPr>
          <a:xfrm>
            <a:off x="7735577" y="4435025"/>
            <a:ext cx="704228" cy="30654"/>
          </a:xfrm>
          <a:custGeom>
            <a:avLst/>
            <a:gdLst/>
            <a:ahLst/>
            <a:cxnLst/>
            <a:rect l="l" t="t" r="r" b="b"/>
            <a:pathLst>
              <a:path w="18034" h="785" extrusionOk="0">
                <a:moveTo>
                  <a:pt x="1" y="0"/>
                </a:moveTo>
                <a:lnTo>
                  <a:pt x="1" y="785"/>
                </a:lnTo>
                <a:lnTo>
                  <a:pt x="18034" y="785"/>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 name="Google Shape;1262;p36"/>
          <p:cNvSpPr txBox="1"/>
          <p:nvPr/>
        </p:nvSpPr>
        <p:spPr>
          <a:xfrm>
            <a:off x="720000" y="92872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1pPr>
            <a:lvl2pPr marR="0" lvl="1"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2pPr>
            <a:lvl3pPr marR="0" lvl="2"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3pPr>
            <a:lvl4pPr marR="0" lvl="3"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4pPr>
            <a:lvl5pPr marR="0" lvl="4"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5pPr>
            <a:lvl6pPr marR="0" lvl="5"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6pPr>
            <a:lvl7pPr marR="0" lvl="6"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7pPr>
            <a:lvl8pPr marR="0" lvl="7"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8pPr>
            <a:lvl9pPr marR="0" lvl="8"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9pPr>
          </a:lstStyle>
          <a:p>
            <a:r>
              <a:rPr lang="en-IN" sz="3600">
                <a:solidFill>
                  <a:schemeClr val="tx1"/>
                </a:solidFill>
              </a:rPr>
              <a:t>MODELLING</a:t>
            </a:r>
            <a:endParaRPr lang="en-IN" sz="3600" dirty="0">
              <a:solidFill>
                <a:schemeClr val="tx1"/>
              </a:solidFill>
            </a:endParaRPr>
          </a:p>
        </p:txBody>
      </p:sp>
      <p:sp>
        <p:nvSpPr>
          <p:cNvPr id="8" name="Google Shape;1269;p36"/>
          <p:cNvSpPr txBox="1"/>
          <p:nvPr/>
        </p:nvSpPr>
        <p:spPr>
          <a:xfrm>
            <a:off x="720000" y="1765979"/>
            <a:ext cx="3706226" cy="444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lang="en-US" sz="1800" b="1" dirty="0">
              <a:latin typeface="Rozha One" panose="02000000000000000000" charset="0"/>
              <a:cs typeface="Rozha One" panose="02000000000000000000" charset="0"/>
            </a:endParaRPr>
          </a:p>
        </p:txBody>
      </p:sp>
      <p:sp>
        <p:nvSpPr>
          <p:cNvPr id="9" name="Google Shape;1270;p36"/>
          <p:cNvSpPr txBox="1"/>
          <p:nvPr/>
        </p:nvSpPr>
        <p:spPr>
          <a:xfrm>
            <a:off x="720001" y="1821716"/>
            <a:ext cx="6018730" cy="264396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verpass"/>
              <a:buNone/>
              <a:defRPr sz="1400" b="0" i="0" u="none" strike="noStrike" cap="none">
                <a:solidFill>
                  <a:schemeClr val="dk1"/>
                </a:solidFill>
                <a:latin typeface="Overpass"/>
                <a:ea typeface="Overpass"/>
                <a:cs typeface="Overpass"/>
                <a:sym typeface="Overpass"/>
              </a:defRPr>
            </a:lvl1pPr>
            <a:lvl2pPr marL="914400" marR="0" lvl="1"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2pPr>
            <a:lvl3pPr marL="1371600" marR="0" lvl="2"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3pPr>
            <a:lvl4pPr marL="1828800" marR="0" lvl="3"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4pPr>
            <a:lvl5pPr marL="2286000" marR="0" lvl="4"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5pPr>
            <a:lvl6pPr marL="2743200" marR="0" lvl="5"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6pPr>
            <a:lvl7pPr marL="3200400" marR="0" lvl="6"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7pPr>
            <a:lvl8pPr marL="3657600" marR="0" lvl="7"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8pPr>
            <a:lvl9pPr marL="4114800" marR="0" lvl="8"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9pPr>
          </a:lstStyle>
          <a:p>
            <a:pPr algn="l"/>
            <a:r>
              <a:rPr lang="en-US" sz="1600" b="1" dirty="0">
                <a:latin typeface="Rozha One" panose="02000000000000000000" charset="0"/>
                <a:cs typeface="Rozha One" panose="02000000000000000000" charset="0"/>
              </a:rPr>
              <a:t>Flow Diagram:</a:t>
            </a:r>
            <a:endParaRPr lang="en-US" sz="1600" dirty="0">
              <a:latin typeface="Rozha One" panose="02000000000000000000" charset="0"/>
              <a:cs typeface="Rozha One" panose="02000000000000000000" charset="0"/>
            </a:endParaRPr>
          </a:p>
          <a:p>
            <a:pPr lvl="1" algn="l">
              <a:buFont typeface="Arial" panose="020B0604020202020204" pitchFamily="34" charset="0"/>
              <a:buChar char="•"/>
            </a:pPr>
            <a:r>
              <a:rPr lang="en-US" b="1" dirty="0">
                <a:latin typeface="Rozha One" panose="02000000000000000000" charset="0"/>
                <a:cs typeface="Rozha One" panose="02000000000000000000" charset="0"/>
              </a:rPr>
              <a:t>Initialization:</a:t>
            </a:r>
            <a:endParaRPr lang="en-US" dirty="0">
              <a:latin typeface="Rozha One" panose="02000000000000000000" charset="0"/>
              <a:cs typeface="Rozha One" panose="02000000000000000000" charset="0"/>
            </a:endParaRPr>
          </a:p>
          <a:p>
            <a:pPr marL="1200150" lvl="2" indent="-285750" algn="l">
              <a:buFont typeface="Arial" panose="020B0604020202020204" pitchFamily="34" charset="0"/>
              <a:buChar char="•"/>
            </a:pPr>
            <a:r>
              <a:rPr lang="en-US" dirty="0">
                <a:latin typeface="Rozha One" panose="02000000000000000000" charset="0"/>
                <a:cs typeface="Rozha One" panose="02000000000000000000" charset="0"/>
              </a:rPr>
              <a:t>Set up the main GUI window.</a:t>
            </a:r>
            <a:endParaRPr lang="en-US" dirty="0">
              <a:latin typeface="Rozha One" panose="02000000000000000000" charset="0"/>
              <a:cs typeface="Rozha One" panose="02000000000000000000" charset="0"/>
            </a:endParaRPr>
          </a:p>
          <a:p>
            <a:pPr marL="1200150" lvl="2" indent="-285750" algn="l">
              <a:buFont typeface="Arial" panose="020B0604020202020204" pitchFamily="34" charset="0"/>
              <a:buChar char="•"/>
            </a:pPr>
            <a:r>
              <a:rPr lang="en-US" dirty="0">
                <a:latin typeface="Rozha One" panose="02000000000000000000" charset="0"/>
                <a:cs typeface="Rozha One" panose="02000000000000000000" charset="0"/>
              </a:rPr>
              <a:t>Initialize global variables for key logging.</a:t>
            </a:r>
            <a:endParaRPr lang="en-US" dirty="0">
              <a:latin typeface="Rozha One" panose="02000000000000000000" charset="0"/>
              <a:cs typeface="Rozha One" panose="02000000000000000000" charset="0"/>
            </a:endParaRPr>
          </a:p>
          <a:p>
            <a:pPr lvl="1" algn="l">
              <a:buFont typeface="Arial" panose="020B0604020202020204" pitchFamily="34" charset="0"/>
              <a:buChar char="•"/>
            </a:pPr>
            <a:r>
              <a:rPr lang="en-US" b="1" dirty="0">
                <a:latin typeface="Rozha One" panose="02000000000000000000" charset="0"/>
                <a:cs typeface="Rozha One" panose="02000000000000000000" charset="0"/>
              </a:rPr>
              <a:t>Event Capture:</a:t>
            </a:r>
            <a:endParaRPr lang="en-US" dirty="0">
              <a:latin typeface="Rozha One" panose="02000000000000000000" charset="0"/>
              <a:cs typeface="Rozha One" panose="02000000000000000000" charset="0"/>
            </a:endParaRPr>
          </a:p>
          <a:p>
            <a:pPr marL="1200150" lvl="2" indent="-285750" algn="l">
              <a:buFont typeface="Arial" panose="020B0604020202020204" pitchFamily="34" charset="0"/>
              <a:buChar char="•"/>
            </a:pPr>
            <a:r>
              <a:rPr lang="en-US" dirty="0">
                <a:latin typeface="Rozha One" panose="02000000000000000000" charset="0"/>
                <a:cs typeface="Rozha One" panose="02000000000000000000" charset="0"/>
              </a:rPr>
              <a:t>Start capturing key events when the "Start" button is pressed.</a:t>
            </a:r>
            <a:endParaRPr lang="en-US" dirty="0">
              <a:latin typeface="Rozha One" panose="02000000000000000000" charset="0"/>
              <a:cs typeface="Rozha One" panose="02000000000000000000" charset="0"/>
            </a:endParaRPr>
          </a:p>
          <a:p>
            <a:pPr marL="1200150" lvl="2" indent="-285750" algn="l">
              <a:buFont typeface="Arial" panose="020B0604020202020204" pitchFamily="34" charset="0"/>
              <a:buChar char="•"/>
            </a:pPr>
            <a:r>
              <a:rPr lang="en-US" dirty="0">
                <a:latin typeface="Rozha One" panose="02000000000000000000" charset="0"/>
                <a:cs typeface="Rozha One" panose="02000000000000000000" charset="0"/>
              </a:rPr>
              <a:t>Log key press and release events.</a:t>
            </a:r>
            <a:endParaRPr lang="en-US" dirty="0">
              <a:latin typeface="Rozha One" panose="02000000000000000000" charset="0"/>
              <a:cs typeface="Rozha One" panose="02000000000000000000" charset="0"/>
            </a:endParaRPr>
          </a:p>
          <a:p>
            <a:pPr lvl="1" algn="l">
              <a:buFont typeface="Arial" panose="020B0604020202020204" pitchFamily="34" charset="0"/>
              <a:buChar char="•"/>
            </a:pPr>
            <a:r>
              <a:rPr lang="en-US" b="1" dirty="0">
                <a:latin typeface="Rozha One" panose="02000000000000000000" charset="0"/>
                <a:cs typeface="Rozha One" panose="02000000000000000000" charset="0"/>
              </a:rPr>
              <a:t>Data Logging:</a:t>
            </a:r>
            <a:endParaRPr lang="en-US" dirty="0">
              <a:latin typeface="Rozha One" panose="02000000000000000000" charset="0"/>
              <a:cs typeface="Rozha One" panose="02000000000000000000" charset="0"/>
            </a:endParaRPr>
          </a:p>
          <a:p>
            <a:pPr marL="1200150" lvl="2" indent="-285750" algn="l">
              <a:buFont typeface="Arial" panose="020B0604020202020204" pitchFamily="34" charset="0"/>
              <a:buChar char="•"/>
            </a:pPr>
            <a:r>
              <a:rPr lang="en-US" dirty="0">
                <a:latin typeface="Rozha One" panose="02000000000000000000" charset="0"/>
                <a:cs typeface="Rozha One" panose="02000000000000000000" charset="0"/>
              </a:rPr>
              <a:t>Continuously update text and JSON log files with captured key events.</a:t>
            </a:r>
            <a:endParaRPr lang="en-US" dirty="0">
              <a:latin typeface="Rozha One" panose="02000000000000000000" charset="0"/>
              <a:cs typeface="Rozha One" panose="02000000000000000000" charset="0"/>
            </a:endParaRPr>
          </a:p>
          <a:p>
            <a:pPr lvl="1" algn="l">
              <a:buFont typeface="Arial" panose="020B0604020202020204" pitchFamily="34" charset="0"/>
              <a:buChar char="•"/>
            </a:pPr>
            <a:r>
              <a:rPr lang="en-US" b="1" dirty="0">
                <a:latin typeface="Rozha One" panose="02000000000000000000" charset="0"/>
                <a:cs typeface="Rozha One" panose="02000000000000000000" charset="0"/>
              </a:rPr>
              <a:t>Stop Logging:</a:t>
            </a:r>
            <a:endParaRPr lang="en-US" dirty="0">
              <a:latin typeface="Rozha One" panose="02000000000000000000" charset="0"/>
              <a:cs typeface="Rozha One" panose="02000000000000000000" charset="0"/>
            </a:endParaRPr>
          </a:p>
          <a:p>
            <a:pPr marL="1200150" lvl="2" indent="-285750" algn="l">
              <a:buFont typeface="Arial" panose="020B0604020202020204" pitchFamily="34" charset="0"/>
              <a:buChar char="•"/>
            </a:pPr>
            <a:r>
              <a:rPr lang="en-US" dirty="0">
                <a:latin typeface="Rozha One" panose="02000000000000000000" charset="0"/>
                <a:cs typeface="Rozha One" panose="02000000000000000000" charset="0"/>
              </a:rPr>
              <a:t>Stop capturing key events when the "Stop" button is pressed.</a:t>
            </a:r>
            <a:endParaRPr lang="en-US" dirty="0">
              <a:latin typeface="Rozha One" panose="02000000000000000000" charset="0"/>
              <a:cs typeface="Rozha One" panose="02000000000000000000" charset="0"/>
            </a:endParaRPr>
          </a:p>
          <a:p>
            <a:pPr marL="1200150" lvl="2" indent="-285750" algn="l">
              <a:buFont typeface="Arial" panose="020B0604020202020204" pitchFamily="34" charset="0"/>
              <a:buChar char="•"/>
            </a:pPr>
            <a:r>
              <a:rPr lang="en-US" dirty="0">
                <a:latin typeface="Rozha One" panose="02000000000000000000" charset="0"/>
                <a:cs typeface="Rozha One" panose="02000000000000000000" charset="0"/>
              </a:rPr>
              <a:t>Update the GUI status to indicate the keylogger is stopped.</a:t>
            </a:r>
            <a:endParaRPr lang="en-US" dirty="0">
              <a:latin typeface="Rozha One" panose="02000000000000000000" charset="0"/>
              <a:cs typeface="Rozha One" panose="02000000000000000000" charset="0"/>
            </a:endParaRPr>
          </a:p>
          <a:p>
            <a:pPr algn="l"/>
            <a:endParaRPr lang="en-IN" sz="1200" dirty="0">
              <a:latin typeface="Rozha One" panose="02000000000000000000" charset="0"/>
              <a:cs typeface="Rozha One" panose="02000000000000000000" charset="0"/>
            </a:endParaRPr>
          </a:p>
        </p:txBody>
      </p:sp>
      <p:cxnSp>
        <p:nvCxnSpPr>
          <p:cNvPr id="10" name="Straight Connector 9"/>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07"/>
        <p:cNvGrpSpPr/>
        <p:nvPr/>
      </p:nvGrpSpPr>
      <p:grpSpPr>
        <a:xfrm>
          <a:off x="0" y="0"/>
          <a:ext cx="0" cy="0"/>
          <a:chOff x="0" y="0"/>
          <a:chExt cx="0" cy="0"/>
        </a:xfrm>
      </p:grpSpPr>
      <p:sp>
        <p:nvSpPr>
          <p:cNvPr id="5" name="TextBox 4"/>
          <p:cNvSpPr txBox="1"/>
          <p:nvPr/>
        </p:nvSpPr>
        <p:spPr>
          <a:xfrm>
            <a:off x="720000" y="902040"/>
            <a:ext cx="4572000" cy="646331"/>
          </a:xfrm>
          <a:prstGeom prst="rect">
            <a:avLst/>
          </a:prstGeom>
          <a:noFill/>
        </p:spPr>
        <p:txBody>
          <a:bodyPr wrap="square">
            <a:spAutoFit/>
          </a:bodyPr>
          <a:lstStyle/>
          <a:p>
            <a:r>
              <a:rPr lang="en-IN" sz="3600" dirty="0">
                <a:latin typeface="Rozha One" panose="02000000000000000000" charset="0"/>
                <a:cs typeface="Rozha One" panose="02000000000000000000" charset="0"/>
              </a:rPr>
              <a:t>R</a:t>
            </a:r>
            <a:r>
              <a:rPr lang="en-IN" sz="3600" spc="-40" dirty="0">
                <a:latin typeface="Rozha One" panose="02000000000000000000" charset="0"/>
                <a:cs typeface="Rozha One" panose="02000000000000000000" charset="0"/>
              </a:rPr>
              <a:t>E</a:t>
            </a:r>
            <a:r>
              <a:rPr lang="en-IN" sz="3600" spc="15" dirty="0">
                <a:latin typeface="Rozha One" panose="02000000000000000000" charset="0"/>
                <a:cs typeface="Rozha One" panose="02000000000000000000" charset="0"/>
              </a:rPr>
              <a:t>S</a:t>
            </a:r>
            <a:r>
              <a:rPr lang="en-IN" sz="3600" spc="-30" dirty="0">
                <a:latin typeface="Rozha One" panose="02000000000000000000" charset="0"/>
                <a:cs typeface="Rozha One" panose="02000000000000000000" charset="0"/>
              </a:rPr>
              <a:t>U</a:t>
            </a:r>
            <a:r>
              <a:rPr lang="en-IN" sz="3600" spc="-405" dirty="0">
                <a:latin typeface="Rozha One" panose="02000000000000000000" charset="0"/>
                <a:cs typeface="Rozha One" panose="02000000000000000000" charset="0"/>
              </a:rPr>
              <a:t>L</a:t>
            </a:r>
            <a:r>
              <a:rPr lang="en-IN" sz="3600" dirty="0">
                <a:latin typeface="Rozha One" panose="02000000000000000000" charset="0"/>
                <a:cs typeface="Rozha One" panose="02000000000000000000" charset="0"/>
              </a:rPr>
              <a:t>TS</a:t>
            </a:r>
            <a:endParaRPr lang="en-IN" sz="3600" dirty="0">
              <a:latin typeface="Rozha One" panose="02000000000000000000" charset="0"/>
              <a:cs typeface="Rozha One" panose="02000000000000000000" charset="0"/>
            </a:endParaRPr>
          </a:p>
        </p:txBody>
      </p:sp>
      <p:sp>
        <p:nvSpPr>
          <p:cNvPr id="9" name="TextBox 8"/>
          <p:cNvSpPr txBox="1"/>
          <p:nvPr/>
        </p:nvSpPr>
        <p:spPr>
          <a:xfrm>
            <a:off x="689113" y="2818015"/>
            <a:ext cx="7328452" cy="184665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pPr>
            <a:endParaRPr kumimoji="0" lang="en-US" altLang="en-US" i="0" u="none" strike="noStrike" cap="none" normalizeH="0" baseline="0" dirty="0">
              <a:ln>
                <a:noFill/>
              </a:ln>
              <a:solidFill>
                <a:schemeClr val="tx1"/>
              </a:solidFill>
              <a:effectLst/>
              <a:latin typeface="Rozha One" panose="02000000000000000000" charset="0"/>
              <a:cs typeface="Rozha One" panose="02000000000000000000" charset="0"/>
            </a:endParaRPr>
          </a:p>
          <a:p>
            <a:pPr defTabSz="914400" eaLnBrk="0" fontAlgn="base" hangingPunct="0">
              <a:spcBef>
                <a:spcPct val="0"/>
              </a:spcBef>
              <a:spcAft>
                <a:spcPct val="0"/>
              </a:spcAft>
            </a:pPr>
            <a:r>
              <a:rPr lang="en-US" dirty="0">
                <a:solidFill>
                  <a:srgbClr val="000000"/>
                </a:solidFill>
                <a:highlight>
                  <a:srgbClr val="FFFFFF"/>
                </a:highlight>
                <a:latin typeface="Times New Roman" panose="02020603050405020304" pitchFamily="18" charset="0"/>
                <a:cs typeface="Times New Roman" panose="02020603050405020304" pitchFamily="18" charset="0"/>
              </a:rPr>
              <a:t>The best way to protect your devices from keylogging is to use a high-quality antivirus or </a:t>
            </a:r>
            <a:r>
              <a:rPr lang="en-US" dirty="0">
                <a:highlight>
                  <a:srgbClr val="FFFFFF"/>
                </a:highlight>
                <a:latin typeface="Times New Roman" panose="02020603050405020304" pitchFamily="18" charset="0"/>
                <a:cs typeface="Times New Roman" panose="02020603050405020304" pitchFamily="18" charset="0"/>
                <a:hlinkClick r:id="rId1"/>
              </a:rPr>
              <a:t>firewall</a:t>
            </a:r>
            <a:r>
              <a:rPr lang="en-US" dirty="0">
                <a:solidFill>
                  <a:srgbClr val="000000"/>
                </a:solidFill>
                <a:highlight>
                  <a:srgbClr val="FFFFFF"/>
                </a:highlight>
                <a:latin typeface="Times New Roman" panose="02020603050405020304" pitchFamily="18" charset="0"/>
                <a:cs typeface="Times New Roman" panose="02020603050405020304" pitchFamily="18" charset="0"/>
              </a:rPr>
              <a:t>. You can also take other precautions to make an infection less likely.</a:t>
            </a:r>
            <a:r>
              <a:rPr lang="en-US" sz="2400" dirty="0">
                <a:solidFill>
                  <a:srgbClr val="000000"/>
                </a:solidFill>
                <a:highlight>
                  <a:srgbClr val="FFFFFF"/>
                </a:highlight>
                <a:latin typeface="Inter"/>
              </a:rPr>
              <a:t> </a:t>
            </a:r>
            <a:endParaRPr lang="en-US" sz="2400" dirty="0">
              <a:solidFill>
                <a:srgbClr val="000000"/>
              </a:solidFill>
              <a:highlight>
                <a:srgbClr val="FFFFFF"/>
              </a:highlight>
              <a:latin typeface="Inter"/>
            </a:endParaRPr>
          </a:p>
          <a:p>
            <a:pPr marL="0" marR="0" lvl="0" indent="0" algn="l" defTabSz="914400" rtl="0" eaLnBrk="0" fontAlgn="base" latinLnBrk="0" hangingPunct="0">
              <a:lnSpc>
                <a:spcPct val="100000"/>
              </a:lnSpc>
              <a:spcBef>
                <a:spcPct val="0"/>
              </a:spcBef>
              <a:spcAft>
                <a:spcPct val="0"/>
              </a:spcAft>
              <a:buClrTx/>
              <a:buSzTx/>
            </a:pPr>
            <a:r>
              <a:rPr kumimoji="0" lang="en-US" altLang="en-US" i="0" u="none" strike="noStrike" cap="none" normalizeH="0" baseline="0" dirty="0" smtClean="0">
                <a:ln>
                  <a:noFill/>
                </a:ln>
                <a:solidFill>
                  <a:schemeClr val="tx1"/>
                </a:solidFill>
                <a:effectLst/>
                <a:latin typeface="Rozha One" panose="02000000000000000000" charset="0"/>
                <a:cs typeface="Rozha One" panose="02000000000000000000" charset="0"/>
              </a:rPr>
              <a:t> </a:t>
            </a:r>
            <a:endParaRPr kumimoji="0" lang="en-US" altLang="en-US" i="0" u="none" strike="noStrike" cap="none" normalizeH="0" baseline="0" dirty="0">
              <a:ln>
                <a:noFill/>
              </a:ln>
              <a:solidFill>
                <a:schemeClr val="tx1"/>
              </a:solidFill>
              <a:effectLst/>
              <a:latin typeface="Rozha One" panose="02000000000000000000" charset="0"/>
              <a:cs typeface="Rozha One" panose="02000000000000000000" charset="0"/>
            </a:endParaRPr>
          </a:p>
          <a:p>
            <a:endParaRPr lang="en-IN" dirty="0">
              <a:latin typeface="Rozha One" panose="02000000000000000000" charset="0"/>
              <a:cs typeface="Rozha One" panose="02000000000000000000" charset="0"/>
            </a:endParaRPr>
          </a:p>
        </p:txBody>
      </p:sp>
      <p:cxnSp>
        <p:nvCxnSpPr>
          <p:cNvPr id="10" name="Straight Connector 9"/>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pic>
        <p:nvPicPr>
          <p:cNvPr id="3" name="Picture 2" descr="Screenshot 2024-06-25 195255"/>
          <p:cNvPicPr>
            <a:picLocks noChangeAspect="1"/>
          </p:cNvPicPr>
          <p:nvPr/>
        </p:nvPicPr>
        <p:blipFill>
          <a:blip r:embed="rId2"/>
          <a:stretch>
            <a:fillRect/>
          </a:stretch>
        </p:blipFill>
        <p:spPr>
          <a:xfrm>
            <a:off x="720090" y="1649095"/>
            <a:ext cx="6389370" cy="142811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88"/>
        <p:cNvGrpSpPr/>
        <p:nvPr/>
      </p:nvGrpSpPr>
      <p:grpSpPr>
        <a:xfrm>
          <a:off x="0" y="0"/>
          <a:ext cx="0" cy="0"/>
          <a:chOff x="0" y="0"/>
          <a:chExt cx="0" cy="0"/>
        </a:xfrm>
      </p:grpSpPr>
      <p:sp>
        <p:nvSpPr>
          <p:cNvPr id="3" name="Title 2"/>
          <p:cNvSpPr>
            <a:spLocks noGrp="1"/>
          </p:cNvSpPr>
          <p:nvPr>
            <p:ph type="title"/>
          </p:nvPr>
        </p:nvSpPr>
        <p:spPr>
          <a:xfrm>
            <a:off x="720000" y="855842"/>
            <a:ext cx="7704000" cy="572700"/>
          </a:xfrm>
        </p:spPr>
        <p:txBody>
          <a:bodyPr>
            <a:normAutofit fontScale="90000"/>
          </a:bodyPr>
          <a:lstStyle/>
          <a:p>
            <a:r>
              <a:rPr lang="en-US" sz="3600" spc="5" dirty="0"/>
              <a:t>KEY LOGGER AND SECURITY</a:t>
            </a:r>
            <a:endParaRPr lang="en-IN" dirty="0"/>
          </a:p>
        </p:txBody>
      </p:sp>
      <p:sp>
        <p:nvSpPr>
          <p:cNvPr id="4" name="TextBox 3"/>
          <p:cNvSpPr txBox="1"/>
          <p:nvPr/>
        </p:nvSpPr>
        <p:spPr>
          <a:xfrm>
            <a:off x="720000" y="1749287"/>
            <a:ext cx="7569235" cy="1538883"/>
          </a:xfrm>
          <a:prstGeom prst="rect">
            <a:avLst/>
          </a:prstGeom>
          <a:noFill/>
        </p:spPr>
        <p:txBody>
          <a:bodyPr wrap="square" rtlCol="0">
            <a:spAutoFit/>
          </a:bodyPr>
          <a:lstStyle/>
          <a:p>
            <a:pPr>
              <a:lnSpc>
                <a:spcPct val="150000"/>
              </a:lnSpc>
            </a:pPr>
            <a:r>
              <a:rPr lang="en-US" sz="1600" dirty="0">
                <a:latin typeface="Rozha One" panose="02000000000000000000" charset="0"/>
                <a:cs typeface="Rozha One" panose="02000000000000000000" charset="0"/>
              </a:rPr>
              <a:t>A key logger is a type of surveillance technology used to record keystrokes on a computer. Ensuring security involves detecting and preventing such malicious software to protect sensitive information and maintain user privacy.</a:t>
            </a:r>
            <a:endParaRPr lang="en-IN" sz="1600" dirty="0">
              <a:latin typeface="Rozha One" panose="02000000000000000000" charset="0"/>
              <a:cs typeface="Rozha One" panose="02000000000000000000" charset="0"/>
            </a:endParaRPr>
          </a:p>
        </p:txBody>
      </p:sp>
      <p:cxnSp>
        <p:nvCxnSpPr>
          <p:cNvPr id="5" name="Straight Connector 4"/>
          <p:cNvCxnSpPr/>
          <p:nvPr/>
        </p:nvCxnSpPr>
        <p:spPr>
          <a:xfrm>
            <a:off x="720000" y="1610138"/>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97"/>
        <p:cNvGrpSpPr/>
        <p:nvPr/>
      </p:nvGrpSpPr>
      <p:grpSpPr>
        <a:xfrm>
          <a:off x="0" y="0"/>
          <a:ext cx="0" cy="0"/>
          <a:chOff x="0" y="0"/>
          <a:chExt cx="0" cy="0"/>
        </a:xfrm>
      </p:grpSpPr>
      <p:sp>
        <p:nvSpPr>
          <p:cNvPr id="3" name="Title 2"/>
          <p:cNvSpPr>
            <a:spLocks noGrp="1"/>
          </p:cNvSpPr>
          <p:nvPr>
            <p:ph type="title"/>
          </p:nvPr>
        </p:nvSpPr>
        <p:spPr>
          <a:xfrm>
            <a:off x="872400" y="822712"/>
            <a:ext cx="2871339" cy="572700"/>
          </a:xfrm>
        </p:spPr>
        <p:txBody>
          <a:bodyPr/>
          <a:lstStyle/>
          <a:p>
            <a:r>
              <a:rPr lang="en-US" dirty="0"/>
              <a:t>AGENDA</a:t>
            </a:r>
            <a:endParaRPr lang="en-IN" dirty="0"/>
          </a:p>
        </p:txBody>
      </p:sp>
      <p:sp>
        <p:nvSpPr>
          <p:cNvPr id="29" name="TextBox 28"/>
          <p:cNvSpPr txBox="1"/>
          <p:nvPr/>
        </p:nvSpPr>
        <p:spPr>
          <a:xfrm>
            <a:off x="4689026" y="1616766"/>
            <a:ext cx="3703982" cy="388568"/>
          </a:xfrm>
          <a:prstGeom prst="rect">
            <a:avLst/>
          </a:prstGeom>
          <a:noFill/>
        </p:spPr>
        <p:txBody>
          <a:bodyPr wrap="square" rtlCol="0">
            <a:spAutoFit/>
          </a:bodyPr>
          <a:lstStyle/>
          <a:p>
            <a:pPr>
              <a:lnSpc>
                <a:spcPct val="150000"/>
              </a:lnSpc>
            </a:pPr>
            <a:endParaRPr lang="en-IN" dirty="0">
              <a:latin typeface="Rozha One" panose="02000000000000000000" charset="0"/>
              <a:cs typeface="Rozha One" panose="02000000000000000000" charset="0"/>
            </a:endParaRPr>
          </a:p>
        </p:txBody>
      </p:sp>
      <p:sp>
        <p:nvSpPr>
          <p:cNvPr id="30" name="TextBox 29"/>
          <p:cNvSpPr txBox="1"/>
          <p:nvPr/>
        </p:nvSpPr>
        <p:spPr>
          <a:xfrm>
            <a:off x="872400" y="1616766"/>
            <a:ext cx="3816626" cy="2554545"/>
          </a:xfrm>
          <a:prstGeom prst="rect">
            <a:avLst/>
          </a:prstGeom>
          <a:noFill/>
        </p:spPr>
        <p:txBody>
          <a:bodyPr wrap="square" rtlCol="0">
            <a:spAutoFit/>
          </a:bodyPr>
          <a:lstStyle/>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Introduction</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Problem Statement</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Project Overview</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End Users</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Solution and Value Proposition</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The "Wow" Factor in Our Solution</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Modelling</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Results</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Conclusion and Q&amp;A </a:t>
            </a:r>
            <a:endParaRPr lang="en-US" altLang="en-US" sz="1600" dirty="0">
              <a:latin typeface="Rozha One" panose="02000000000000000000" charset="0"/>
              <a:cs typeface="Rozha One" panose="02000000000000000000" charset="0"/>
            </a:endParaRPr>
          </a:p>
          <a:p>
            <a:endParaRPr lang="en-IN" sz="1600" dirty="0">
              <a:latin typeface="Rozha One" panose="02000000000000000000" charset="0"/>
              <a:cs typeface="Rozha One" panose="02000000000000000000" charset="0"/>
            </a:endParaRPr>
          </a:p>
        </p:txBody>
      </p:sp>
      <p:cxnSp>
        <p:nvCxnSpPr>
          <p:cNvPr id="33" name="Straight Connector 32"/>
          <p:cNvCxnSpPr/>
          <p:nvPr/>
        </p:nvCxnSpPr>
        <p:spPr>
          <a:xfrm>
            <a:off x="819391" y="1497495"/>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4"/>
        <p:cNvGrpSpPr/>
        <p:nvPr/>
      </p:nvGrpSpPr>
      <p:grpSpPr>
        <a:xfrm>
          <a:off x="0" y="0"/>
          <a:ext cx="0" cy="0"/>
          <a:chOff x="0" y="0"/>
          <a:chExt cx="0" cy="0"/>
        </a:xfrm>
      </p:grpSpPr>
      <p:sp>
        <p:nvSpPr>
          <p:cNvPr id="1215" name="Google Shape;1215;p31"/>
          <p:cNvSpPr txBox="1">
            <a:spLocks noGrp="1"/>
          </p:cNvSpPr>
          <p:nvPr>
            <p:ph type="title"/>
          </p:nvPr>
        </p:nvSpPr>
        <p:spPr>
          <a:xfrm>
            <a:off x="713225" y="992270"/>
            <a:ext cx="4653906" cy="77958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3600" spc="-20" dirty="0"/>
              <a:t>P</a:t>
            </a:r>
            <a:r>
              <a:rPr lang="en-IN" sz="3600" spc="15" dirty="0"/>
              <a:t>ROB</a:t>
            </a:r>
            <a:r>
              <a:rPr lang="en-IN" sz="3600" spc="55" dirty="0"/>
              <a:t>L</a:t>
            </a:r>
            <a:r>
              <a:rPr lang="en-IN" sz="3600" spc="-20" dirty="0"/>
              <a:t>E</a:t>
            </a:r>
            <a:r>
              <a:rPr lang="en-IN" sz="3600" spc="20" dirty="0"/>
              <a:t>M </a:t>
            </a:r>
            <a:r>
              <a:rPr lang="en-IN" sz="3600" spc="10" dirty="0"/>
              <a:t>S</a:t>
            </a:r>
            <a:r>
              <a:rPr lang="en-IN" sz="3600" spc="-370" dirty="0"/>
              <a:t>T</a:t>
            </a:r>
            <a:r>
              <a:rPr lang="en-IN" sz="3600" spc="-375" dirty="0"/>
              <a:t>A</a:t>
            </a:r>
            <a:r>
              <a:rPr lang="en-IN" sz="3600" spc="15" dirty="0"/>
              <a:t>T</a:t>
            </a:r>
            <a:r>
              <a:rPr lang="en-IN" sz="3600" spc="-10" dirty="0"/>
              <a:t>E</a:t>
            </a:r>
            <a:r>
              <a:rPr lang="en-IN" sz="3600" spc="-20" dirty="0"/>
              <a:t>ME</a:t>
            </a:r>
            <a:r>
              <a:rPr lang="en-IN" sz="3600" spc="10" dirty="0"/>
              <a:t>NT </a:t>
            </a:r>
            <a:endParaRPr dirty="0"/>
          </a:p>
        </p:txBody>
      </p:sp>
      <p:sp>
        <p:nvSpPr>
          <p:cNvPr id="1216" name="Google Shape;1216;p31"/>
          <p:cNvSpPr txBox="1">
            <a:spLocks noGrp="1"/>
          </p:cNvSpPr>
          <p:nvPr>
            <p:ph type="subTitle" idx="1"/>
          </p:nvPr>
        </p:nvSpPr>
        <p:spPr>
          <a:xfrm>
            <a:off x="713225" y="1972200"/>
            <a:ext cx="7476618" cy="1738409"/>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panose="020B0604020202020204"/>
              <a:buNone/>
            </a:pPr>
            <a:r>
              <a:rPr lang="en-US" sz="1600" b="0" i="0" dirty="0">
                <a:solidFill>
                  <a:srgbClr val="16191C"/>
                </a:solidFill>
                <a:effectLst/>
                <a:highlight>
                  <a:srgbClr val="F2F2F2"/>
                </a:highlight>
                <a:latin typeface="Rozha One" panose="02000000000000000000" charset="0"/>
                <a:cs typeface="Rozha One" panose="02000000000000000000" charset="0"/>
              </a:rPr>
              <a:t>Keyloggers are tools that record keystrokes on a computer. They can be hardware or software-based, used for monitoring or malicious purposes. Keyloggers raise privacy concerns and legal issues, so it's essential to protect against them. Let me know if you need more details on any specific point!</a:t>
            </a:r>
            <a:endParaRPr sz="1600" dirty="0">
              <a:latin typeface="Rozha One" panose="02000000000000000000" charset="0"/>
              <a:cs typeface="Rozha One" panose="02000000000000000000" charset="0"/>
            </a:endParaRPr>
          </a:p>
        </p:txBody>
      </p:sp>
      <p:cxnSp>
        <p:nvCxnSpPr>
          <p:cNvPr id="4" name="Straight Connector 3"/>
          <p:cNvCxnSpPr/>
          <p:nvPr/>
        </p:nvCxnSpPr>
        <p:spPr>
          <a:xfrm>
            <a:off x="713225" y="1771859"/>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1"/>
        <p:cNvGrpSpPr/>
        <p:nvPr/>
      </p:nvGrpSpPr>
      <p:grpSpPr>
        <a:xfrm>
          <a:off x="0" y="0"/>
          <a:ext cx="0" cy="0"/>
          <a:chOff x="0" y="0"/>
          <a:chExt cx="0" cy="0"/>
        </a:xfrm>
      </p:grpSpPr>
      <p:sp>
        <p:nvSpPr>
          <p:cNvPr id="1222" name="Google Shape;1222;p32"/>
          <p:cNvSpPr txBox="1">
            <a:spLocks noGrp="1"/>
          </p:cNvSpPr>
          <p:nvPr>
            <p:ph type="title"/>
          </p:nvPr>
        </p:nvSpPr>
        <p:spPr>
          <a:xfrm>
            <a:off x="874645" y="972532"/>
            <a:ext cx="4359965" cy="69061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3600" spc="5" dirty="0"/>
              <a:t>PROJECT	 </a:t>
            </a:r>
            <a:r>
              <a:rPr lang="en-IN" sz="3600" spc="-20" dirty="0"/>
              <a:t>OVERVIEW</a:t>
            </a:r>
            <a:endParaRPr sz="3600" dirty="0"/>
          </a:p>
        </p:txBody>
      </p:sp>
      <p:sp>
        <p:nvSpPr>
          <p:cNvPr id="4" name="TextBox 3"/>
          <p:cNvSpPr txBox="1"/>
          <p:nvPr/>
        </p:nvSpPr>
        <p:spPr>
          <a:xfrm>
            <a:off x="874645" y="1760651"/>
            <a:ext cx="7569235" cy="1908215"/>
          </a:xfrm>
          <a:prstGeom prst="rect">
            <a:avLst/>
          </a:prstGeom>
          <a:noFill/>
        </p:spPr>
        <p:txBody>
          <a:bodyPr wrap="square" rtlCol="0">
            <a:spAutoFit/>
          </a:bodyPr>
          <a:lstStyle/>
          <a:p>
            <a:pPr>
              <a:lnSpc>
                <a:spcPct val="150000"/>
              </a:lnSpc>
            </a:pPr>
            <a:r>
              <a:rPr lang="en-US" sz="1600" dirty="0">
                <a:latin typeface="Rozha One" panose="02000000000000000000" charset="0"/>
                <a:cs typeface="Rozha One" panose="02000000000000000000" charset="0"/>
              </a:rPr>
              <a:t>This project aims to investigate key loggers, devices or software that secretly record keystrokes to steal sensitive information. By understanding their mechanisms and potential risks, the project will develop strategies for detecting and preventing these threats, ensuring robust data security and privacy.</a:t>
            </a:r>
            <a:endParaRPr lang="en-IN" sz="1600" dirty="0">
              <a:latin typeface="Rozha One" panose="02000000000000000000" charset="0"/>
              <a:cs typeface="Rozha One" panose="02000000000000000000" charset="0"/>
            </a:endParaRPr>
          </a:p>
        </p:txBody>
      </p:sp>
      <p:cxnSp>
        <p:nvCxnSpPr>
          <p:cNvPr id="5" name="Straight Connector 4"/>
          <p:cNvCxnSpPr/>
          <p:nvPr/>
        </p:nvCxnSpPr>
        <p:spPr>
          <a:xfrm>
            <a:off x="874645" y="1663148"/>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8"/>
        <p:cNvGrpSpPr/>
        <p:nvPr/>
      </p:nvGrpSpPr>
      <p:grpSpPr>
        <a:xfrm>
          <a:off x="0" y="0"/>
          <a:ext cx="0" cy="0"/>
          <a:chOff x="0" y="0"/>
          <a:chExt cx="0" cy="0"/>
        </a:xfrm>
      </p:grpSpPr>
      <p:sp>
        <p:nvSpPr>
          <p:cNvPr id="1230" name="Google Shape;1230;p33"/>
          <p:cNvSpPr txBox="1">
            <a:spLocks noGrp="1"/>
          </p:cNvSpPr>
          <p:nvPr>
            <p:ph type="title"/>
          </p:nvPr>
        </p:nvSpPr>
        <p:spPr>
          <a:xfrm>
            <a:off x="713224" y="115401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600" spc="25" dirty="0"/>
              <a:t>W</a:t>
            </a:r>
            <a:r>
              <a:rPr lang="en-US" sz="3600" spc="-20" dirty="0"/>
              <a:t>H</a:t>
            </a:r>
            <a:r>
              <a:rPr lang="en-US" sz="3600" spc="20" dirty="0"/>
              <a:t>O</a:t>
            </a:r>
            <a:r>
              <a:rPr lang="en-US" sz="3600" spc="-235" dirty="0"/>
              <a:t> </a:t>
            </a:r>
            <a:r>
              <a:rPr lang="en-US" sz="3600" spc="-10" dirty="0"/>
              <a:t>AR</a:t>
            </a:r>
            <a:r>
              <a:rPr lang="en-US" sz="3600" spc="15" dirty="0"/>
              <a:t>E</a:t>
            </a:r>
            <a:r>
              <a:rPr lang="en-US" sz="3600" spc="-35" dirty="0"/>
              <a:t> </a:t>
            </a:r>
            <a:r>
              <a:rPr lang="en-US" sz="3600" spc="-10" dirty="0"/>
              <a:t>T</a:t>
            </a:r>
            <a:r>
              <a:rPr lang="en-US" sz="3600" spc="-15" dirty="0"/>
              <a:t>H</a:t>
            </a:r>
            <a:r>
              <a:rPr lang="en-US" sz="3600" spc="15" dirty="0"/>
              <a:t>E</a:t>
            </a:r>
            <a:r>
              <a:rPr lang="en-US" sz="3600" spc="-35" dirty="0"/>
              <a:t> </a:t>
            </a:r>
            <a:r>
              <a:rPr lang="en-US" sz="3600" spc="-20" dirty="0"/>
              <a:t>E</a:t>
            </a:r>
            <a:r>
              <a:rPr lang="en-US" sz="3600" spc="30" dirty="0"/>
              <a:t>N</a:t>
            </a:r>
            <a:r>
              <a:rPr lang="en-US" sz="3600" spc="15" dirty="0"/>
              <a:t>D</a:t>
            </a:r>
            <a:r>
              <a:rPr lang="en-US" sz="3600" spc="-45" dirty="0"/>
              <a:t> </a:t>
            </a:r>
            <a:r>
              <a:rPr lang="en-US" sz="3600" dirty="0"/>
              <a:t>U</a:t>
            </a:r>
            <a:r>
              <a:rPr lang="en-US" sz="3600" spc="10" dirty="0"/>
              <a:t>S</a:t>
            </a:r>
            <a:r>
              <a:rPr lang="en-US" sz="3600" spc="-25" dirty="0"/>
              <a:t>E</a:t>
            </a:r>
            <a:r>
              <a:rPr lang="en-US" sz="3600" spc="-10" dirty="0"/>
              <a:t>R</a:t>
            </a:r>
            <a:r>
              <a:rPr lang="en-US" sz="3600" spc="5" dirty="0"/>
              <a:t>S?</a:t>
            </a:r>
            <a:endParaRPr lang="en-IN" dirty="0"/>
          </a:p>
        </p:txBody>
      </p:sp>
      <p:sp>
        <p:nvSpPr>
          <p:cNvPr id="1232" name="Google Shape;1232;p33"/>
          <p:cNvSpPr txBox="1">
            <a:spLocks noGrp="1"/>
          </p:cNvSpPr>
          <p:nvPr>
            <p:ph type="subTitle" idx="2"/>
          </p:nvPr>
        </p:nvSpPr>
        <p:spPr>
          <a:xfrm>
            <a:off x="713224" y="1887900"/>
            <a:ext cx="7582637" cy="1367700"/>
          </a:xfrm>
          <a:prstGeom prst="rect">
            <a:avLst/>
          </a:prstGeom>
        </p:spPr>
        <p:txBody>
          <a:bodyPr spcFirstLastPara="1" wrap="square" lIns="91425" tIns="91425" rIns="91425" bIns="91425" anchor="t" anchorCtr="0">
            <a:noAutofit/>
          </a:bodyPr>
          <a:lstStyle/>
          <a:p>
            <a:pPr marL="0" indent="0">
              <a:lnSpc>
                <a:spcPct val="150000"/>
              </a:lnSpc>
            </a:pPr>
            <a:r>
              <a:rPr lang="en-US" sz="1600" i="0" dirty="0">
                <a:solidFill>
                  <a:srgbClr val="000000"/>
                </a:solidFill>
                <a:effectLst/>
                <a:highlight>
                  <a:srgbClr val="FFFFFF"/>
                </a:highlight>
                <a:latin typeface="Rozha One" panose="02000000000000000000" charset="0"/>
                <a:cs typeface="Rozha One" panose="02000000000000000000" charset="0"/>
              </a:rPr>
              <a:t>Keyloggers, or keystroke loggers, are tools that record what a person types on a device. While there are legitimate and legal uses for keyloggers, many uses for keyloggers are malicious. In a keylogger attack, the keylogger software records every keystroke on the victim’s device and sends it to the attacker.</a:t>
            </a:r>
            <a:endParaRPr lang="en-IN" sz="1600" dirty="0">
              <a:latin typeface="Rozha One" panose="02000000000000000000" charset="0"/>
              <a:cs typeface="Rozha One" panose="02000000000000000000" charset="0"/>
            </a:endParaRPr>
          </a:p>
          <a:p>
            <a:pPr marL="0" indent="0">
              <a:lnSpc>
                <a:spcPct val="150000"/>
              </a:lnSpc>
            </a:pPr>
            <a:endParaRPr sz="1600" dirty="0">
              <a:latin typeface="Rozha One" panose="02000000000000000000" charset="0"/>
              <a:cs typeface="Rozha One" panose="02000000000000000000" charset="0"/>
            </a:endParaRPr>
          </a:p>
        </p:txBody>
      </p:sp>
      <p:cxnSp>
        <p:nvCxnSpPr>
          <p:cNvPr id="2" name="Straight Connector 1"/>
          <p:cNvCxnSpPr/>
          <p:nvPr/>
        </p:nvCxnSpPr>
        <p:spPr>
          <a:xfrm>
            <a:off x="713224" y="1881273"/>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7"/>
        <p:cNvGrpSpPr/>
        <p:nvPr/>
      </p:nvGrpSpPr>
      <p:grpSpPr>
        <a:xfrm>
          <a:off x="0" y="0"/>
          <a:ext cx="0" cy="0"/>
          <a:chOff x="0" y="0"/>
          <a:chExt cx="0" cy="0"/>
        </a:xfrm>
      </p:grpSpPr>
      <p:sp>
        <p:nvSpPr>
          <p:cNvPr id="1238" name="Google Shape;1238;p34"/>
          <p:cNvSpPr txBox="1">
            <a:spLocks noGrp="1"/>
          </p:cNvSpPr>
          <p:nvPr>
            <p:ph type="title"/>
          </p:nvPr>
        </p:nvSpPr>
        <p:spPr>
          <a:xfrm>
            <a:off x="383104" y="1368145"/>
            <a:ext cx="8377792" cy="5422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spc="-40" dirty="0"/>
              <a:t>Y</a:t>
            </a:r>
            <a:r>
              <a:rPr lang="en-US" sz="2800" spc="10" dirty="0"/>
              <a:t>O</a:t>
            </a:r>
            <a:r>
              <a:rPr lang="en-US" sz="2800" spc="25" dirty="0"/>
              <a:t>U</a:t>
            </a:r>
            <a:r>
              <a:rPr lang="en-US" sz="2800" dirty="0"/>
              <a:t>R</a:t>
            </a:r>
            <a:r>
              <a:rPr lang="en-US" sz="2800" spc="5" dirty="0"/>
              <a:t> </a:t>
            </a:r>
            <a:r>
              <a:rPr lang="en-US" sz="2800" spc="25" dirty="0"/>
              <a:t>S</a:t>
            </a:r>
            <a:r>
              <a:rPr lang="en-US" sz="2800" spc="10" dirty="0"/>
              <a:t>O</a:t>
            </a:r>
            <a:r>
              <a:rPr lang="en-US" sz="2800" spc="25" dirty="0"/>
              <a:t>LU</a:t>
            </a:r>
            <a:r>
              <a:rPr lang="en-US" sz="2800" spc="-35" dirty="0"/>
              <a:t>T</a:t>
            </a:r>
            <a:r>
              <a:rPr lang="en-US" sz="2800" spc="-30" dirty="0"/>
              <a:t>I</a:t>
            </a:r>
            <a:r>
              <a:rPr lang="en-US" sz="2800" spc="10" dirty="0"/>
              <a:t>O</a:t>
            </a:r>
            <a:r>
              <a:rPr lang="en-US" sz="2800" dirty="0"/>
              <a:t>N</a:t>
            </a:r>
            <a:r>
              <a:rPr lang="en-US" sz="2800" spc="-345" dirty="0"/>
              <a:t> </a:t>
            </a:r>
            <a:r>
              <a:rPr lang="en-US" sz="2800" spc="-35" dirty="0"/>
              <a:t>A</a:t>
            </a:r>
            <a:r>
              <a:rPr lang="en-US" sz="2800" spc="-5" dirty="0"/>
              <a:t>N</a:t>
            </a:r>
            <a:r>
              <a:rPr lang="en-US" sz="2800" dirty="0"/>
              <a:t>D</a:t>
            </a:r>
            <a:r>
              <a:rPr lang="en-US" sz="2800" spc="35" dirty="0"/>
              <a:t> </a:t>
            </a:r>
            <a:r>
              <a:rPr lang="en-US" sz="2800" spc="-30" dirty="0"/>
              <a:t>I</a:t>
            </a:r>
            <a:r>
              <a:rPr lang="en-US" sz="2800" spc="-35" dirty="0"/>
              <a:t>T</a:t>
            </a:r>
            <a:r>
              <a:rPr lang="en-US" sz="2800" dirty="0"/>
              <a:t>S</a:t>
            </a:r>
            <a:r>
              <a:rPr lang="en-US" sz="2800" spc="60" dirty="0"/>
              <a:t> </a:t>
            </a:r>
            <a:r>
              <a:rPr lang="en-US" sz="2800" spc="-295" dirty="0"/>
              <a:t>V</a:t>
            </a:r>
            <a:r>
              <a:rPr lang="en-US" sz="2800" spc="-35" dirty="0"/>
              <a:t>A</a:t>
            </a:r>
            <a:r>
              <a:rPr lang="en-US" sz="2800" spc="25" dirty="0"/>
              <a:t>LU</a:t>
            </a:r>
            <a:r>
              <a:rPr lang="en-US" sz="2800" dirty="0"/>
              <a:t>E</a:t>
            </a:r>
            <a:r>
              <a:rPr lang="en-US" sz="2800" spc="-65" dirty="0"/>
              <a:t> </a:t>
            </a:r>
            <a:r>
              <a:rPr lang="en-US" sz="2800" spc="-15" dirty="0"/>
              <a:t>P</a:t>
            </a:r>
            <a:r>
              <a:rPr lang="en-US" sz="2800" spc="-30" dirty="0"/>
              <a:t>R</a:t>
            </a:r>
            <a:r>
              <a:rPr lang="en-US" sz="2800" spc="10" dirty="0"/>
              <a:t>O</a:t>
            </a:r>
            <a:r>
              <a:rPr lang="en-US" sz="2800" spc="-15" dirty="0"/>
              <a:t>P</a:t>
            </a:r>
            <a:r>
              <a:rPr lang="en-US" sz="2800" spc="10" dirty="0"/>
              <a:t>O</a:t>
            </a:r>
            <a:r>
              <a:rPr lang="en-US" sz="2800" spc="25" dirty="0"/>
              <a:t>S</a:t>
            </a:r>
            <a:r>
              <a:rPr lang="en-US" sz="2800" spc="-30" dirty="0"/>
              <a:t>I</a:t>
            </a:r>
            <a:r>
              <a:rPr lang="en-US" sz="2800" spc="-35" dirty="0"/>
              <a:t>T</a:t>
            </a:r>
            <a:r>
              <a:rPr lang="en-US" sz="2800" spc="-30" dirty="0"/>
              <a:t>I</a:t>
            </a:r>
            <a:r>
              <a:rPr lang="en-US" sz="2800" spc="10" dirty="0"/>
              <a:t>O</a:t>
            </a:r>
            <a:r>
              <a:rPr lang="en-US" sz="2800" dirty="0"/>
              <a:t>N</a:t>
            </a:r>
            <a:endParaRPr sz="2800" dirty="0"/>
          </a:p>
        </p:txBody>
      </p:sp>
      <p:sp>
        <p:nvSpPr>
          <p:cNvPr id="1241" name="Google Shape;1241;p34"/>
          <p:cNvSpPr txBox="1">
            <a:spLocks noGrp="1"/>
          </p:cNvSpPr>
          <p:nvPr>
            <p:ph type="subTitle" idx="1"/>
          </p:nvPr>
        </p:nvSpPr>
        <p:spPr>
          <a:xfrm>
            <a:off x="383104" y="1910408"/>
            <a:ext cx="7257984" cy="18690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600" dirty="0">
                <a:latin typeface="Rozha One" panose="02000000000000000000" charset="0"/>
                <a:cs typeface="Rozha One" panose="02000000000000000000" charset="0"/>
              </a:rPr>
              <a:t>a key logger project tailored for PowerPoint preparation. With seamless integration and advanced analysis tools, it empowers users to effortlessly craft insightful presentations from their own typing activities. Enhance productivity, streamline workflow, and deliver impactful presentations with ease."</a:t>
            </a:r>
            <a:endParaRPr sz="1600" dirty="0">
              <a:latin typeface="Rozha One" panose="02000000000000000000" charset="0"/>
              <a:cs typeface="Rozha One" panose="02000000000000000000" charset="0"/>
            </a:endParaRPr>
          </a:p>
        </p:txBody>
      </p:sp>
      <p:cxnSp>
        <p:nvCxnSpPr>
          <p:cNvPr id="10" name="Straight Connector 9"/>
          <p:cNvCxnSpPr/>
          <p:nvPr/>
        </p:nvCxnSpPr>
        <p:spPr>
          <a:xfrm>
            <a:off x="383104" y="1910407"/>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48"/>
        <p:cNvGrpSpPr/>
        <p:nvPr/>
      </p:nvGrpSpPr>
      <p:grpSpPr>
        <a:xfrm>
          <a:off x="0" y="0"/>
          <a:ext cx="0" cy="0"/>
          <a:chOff x="0" y="0"/>
          <a:chExt cx="0" cy="0"/>
        </a:xfrm>
      </p:grpSpPr>
      <p:sp>
        <p:nvSpPr>
          <p:cNvPr id="1250" name="Google Shape;1250;p35"/>
          <p:cNvSpPr txBox="1">
            <a:spLocks noGrp="1"/>
          </p:cNvSpPr>
          <p:nvPr>
            <p:ph type="title"/>
          </p:nvPr>
        </p:nvSpPr>
        <p:spPr>
          <a:xfrm>
            <a:off x="720000" y="97567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spc="15" dirty="0"/>
              <a:t>THE</a:t>
            </a:r>
            <a:r>
              <a:rPr lang="en-US" sz="2800" spc="20" dirty="0"/>
              <a:t> </a:t>
            </a:r>
            <a:r>
              <a:rPr lang="en-US" sz="2800" spc="10" dirty="0"/>
              <a:t>WOW</a:t>
            </a:r>
            <a:r>
              <a:rPr lang="en-US" sz="2800" spc="85" dirty="0"/>
              <a:t> </a:t>
            </a:r>
            <a:r>
              <a:rPr lang="en-US" sz="2800" spc="10" dirty="0"/>
              <a:t>IN</a:t>
            </a:r>
            <a:r>
              <a:rPr lang="en-US" sz="2800" spc="-5" dirty="0"/>
              <a:t> </a:t>
            </a:r>
            <a:r>
              <a:rPr lang="en-US" sz="2800" spc="15" dirty="0"/>
              <a:t>YOUR</a:t>
            </a:r>
            <a:r>
              <a:rPr lang="en-US" sz="2800" spc="-10" dirty="0"/>
              <a:t> </a:t>
            </a:r>
            <a:r>
              <a:rPr lang="en-US" sz="2800" spc="20" dirty="0"/>
              <a:t>SOLUTION</a:t>
            </a:r>
            <a:endParaRPr sz="2800" dirty="0"/>
          </a:p>
        </p:txBody>
      </p:sp>
      <p:sp>
        <p:nvSpPr>
          <p:cNvPr id="8" name="Rectangle 3"/>
          <p:cNvSpPr>
            <a:spLocks noGrp="1" noChangeArrowheads="1"/>
          </p:cNvSpPr>
          <p:nvPr>
            <p:ph type="subTitle" idx="1"/>
          </p:nvPr>
        </p:nvSpPr>
        <p:spPr bwMode="auto">
          <a:xfrm>
            <a:off x="720000" y="1548372"/>
            <a:ext cx="7323042"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0" fontAlgn="base" latinLnBrk="0" hangingPunct="0">
              <a:lnSpc>
                <a:spcPct val="150000"/>
              </a:lnSpc>
              <a:spcBef>
                <a:spcPct val="0"/>
              </a:spcBef>
              <a:spcAft>
                <a:spcPct val="0"/>
              </a:spcAft>
              <a:buClrTx/>
              <a:buSzTx/>
              <a:buFontTx/>
              <a:buChar char="•"/>
            </a:pPr>
            <a:r>
              <a:rPr kumimoji="0" lang="en-US" altLang="en-US" sz="1600" b="1" i="0" u="none" strike="noStrike" cap="none" normalizeH="0" baseline="0" dirty="0">
                <a:ln>
                  <a:noFill/>
                </a:ln>
                <a:solidFill>
                  <a:schemeClr val="tx1"/>
                </a:solidFill>
                <a:effectLst/>
                <a:latin typeface="Rozha One" panose="02000000000000000000" charset="0"/>
                <a:cs typeface="Rozha One" panose="02000000000000000000" charset="0"/>
              </a:rPr>
              <a:t>Effortless Transformation:</a:t>
            </a:r>
            <a:r>
              <a:rPr kumimoji="0" lang="en-US" altLang="en-US" sz="1600" i="0" u="none" strike="noStrike" cap="none" normalizeH="0" baseline="0" dirty="0">
                <a:ln>
                  <a:noFill/>
                </a:ln>
                <a:solidFill>
                  <a:schemeClr val="tx1"/>
                </a:solidFill>
                <a:effectLst/>
                <a:latin typeface="Rozha One" panose="02000000000000000000" charset="0"/>
                <a:cs typeface="Rozha One" panose="02000000000000000000" charset="0"/>
              </a:rPr>
              <a:t> Seamlessly convert your keystrokes into captivating presentations.</a:t>
            </a:r>
            <a:endParaRPr kumimoji="0" lang="en-US" altLang="en-US" sz="1600" i="0" u="none" strike="noStrike" cap="none" normalizeH="0" baseline="0" dirty="0">
              <a:ln>
                <a:noFill/>
              </a:ln>
              <a:solidFill>
                <a:schemeClr val="tx1"/>
              </a:solidFill>
              <a:effectLst/>
              <a:latin typeface="Rozha One" panose="02000000000000000000" charset="0"/>
              <a:cs typeface="Rozha One" panose="02000000000000000000" charset="0"/>
            </a:endParaRPr>
          </a:p>
          <a:p>
            <a:pPr marL="0" marR="0" lvl="0" indent="0" algn="l" defTabSz="914400" rtl="0" eaLnBrk="0" fontAlgn="base" latinLnBrk="0" hangingPunct="0">
              <a:lnSpc>
                <a:spcPct val="150000"/>
              </a:lnSpc>
              <a:spcBef>
                <a:spcPct val="0"/>
              </a:spcBef>
              <a:spcAft>
                <a:spcPct val="0"/>
              </a:spcAft>
              <a:buClrTx/>
              <a:buSzTx/>
              <a:buFontTx/>
              <a:buChar char="•"/>
            </a:pPr>
            <a:r>
              <a:rPr kumimoji="0" lang="en-US" altLang="en-US" sz="1600" b="1" i="0" u="none" strike="noStrike" cap="none" normalizeH="0" baseline="0" dirty="0">
                <a:ln>
                  <a:noFill/>
                </a:ln>
                <a:solidFill>
                  <a:schemeClr val="tx1"/>
                </a:solidFill>
                <a:effectLst/>
                <a:latin typeface="Rozha One" panose="02000000000000000000" charset="0"/>
                <a:cs typeface="Rozha One" panose="02000000000000000000" charset="0"/>
              </a:rPr>
              <a:t>Cutting-Edge Analysis Tools:</a:t>
            </a:r>
            <a:r>
              <a:rPr kumimoji="0" lang="en-US" altLang="en-US" sz="1600" i="0" u="none" strike="noStrike" cap="none" normalizeH="0" baseline="0" dirty="0">
                <a:ln>
                  <a:noFill/>
                </a:ln>
                <a:solidFill>
                  <a:schemeClr val="tx1"/>
                </a:solidFill>
                <a:effectLst/>
                <a:latin typeface="Rozha One" panose="02000000000000000000" charset="0"/>
                <a:cs typeface="Rozha One" panose="02000000000000000000" charset="0"/>
              </a:rPr>
              <a:t> Utilize advanced algorithms to extract valuable insights from your typing activities.</a:t>
            </a:r>
            <a:endParaRPr kumimoji="0" lang="en-US" altLang="en-US" sz="1600" i="0" u="none" strike="noStrike" cap="none" normalizeH="0" baseline="0" dirty="0">
              <a:ln>
                <a:noFill/>
              </a:ln>
              <a:solidFill>
                <a:schemeClr val="tx1"/>
              </a:solidFill>
              <a:effectLst/>
              <a:latin typeface="Rozha One" panose="02000000000000000000" charset="0"/>
              <a:cs typeface="Rozha One" panose="02000000000000000000" charset="0"/>
            </a:endParaRPr>
          </a:p>
          <a:p>
            <a:pPr marL="0" marR="0" lvl="0" indent="0" algn="l" defTabSz="914400" rtl="0" eaLnBrk="0" fontAlgn="base" latinLnBrk="0" hangingPunct="0">
              <a:lnSpc>
                <a:spcPct val="150000"/>
              </a:lnSpc>
              <a:spcBef>
                <a:spcPct val="0"/>
              </a:spcBef>
              <a:spcAft>
                <a:spcPct val="0"/>
              </a:spcAft>
              <a:buClrTx/>
              <a:buSzTx/>
              <a:buFontTx/>
              <a:buChar char="•"/>
            </a:pPr>
            <a:r>
              <a:rPr kumimoji="0" lang="en-US" altLang="en-US" sz="1600" b="1" i="0" u="none" strike="noStrike" cap="none" normalizeH="0" baseline="0" dirty="0">
                <a:ln>
                  <a:noFill/>
                </a:ln>
                <a:solidFill>
                  <a:schemeClr val="tx1"/>
                </a:solidFill>
                <a:effectLst/>
                <a:latin typeface="Rozha One" panose="02000000000000000000" charset="0"/>
                <a:cs typeface="Rozha One" panose="02000000000000000000" charset="0"/>
              </a:rPr>
              <a:t>Seamless Integration:</a:t>
            </a:r>
            <a:r>
              <a:rPr kumimoji="0" lang="en-US" altLang="en-US" sz="1600" i="0" u="none" strike="noStrike" cap="none" normalizeH="0" baseline="0" dirty="0">
                <a:ln>
                  <a:noFill/>
                </a:ln>
                <a:solidFill>
                  <a:schemeClr val="tx1"/>
                </a:solidFill>
                <a:effectLst/>
                <a:latin typeface="Rozha One" panose="02000000000000000000" charset="0"/>
                <a:cs typeface="Rozha One" panose="02000000000000000000" charset="0"/>
              </a:rPr>
              <a:t> Directly import analyzed data into PowerPoint for streamlined presentation creation.</a:t>
            </a:r>
            <a:endParaRPr kumimoji="0" lang="en-US" altLang="en-US" sz="1600" b="1" i="0" u="none" strike="noStrike" cap="none" normalizeH="0" baseline="0" dirty="0">
              <a:ln>
                <a:noFill/>
              </a:ln>
              <a:solidFill>
                <a:schemeClr val="tx1"/>
              </a:solidFill>
              <a:effectLst/>
              <a:latin typeface="Rozha One" panose="02000000000000000000" charset="0"/>
              <a:cs typeface="Rozha One" panose="02000000000000000000" charset="0"/>
            </a:endParaRPr>
          </a:p>
          <a:p>
            <a:pPr marL="0" marR="0" lvl="0" indent="0" algn="l" defTabSz="914400" rtl="0" eaLnBrk="0" fontAlgn="base" latinLnBrk="0" hangingPunct="0">
              <a:lnSpc>
                <a:spcPct val="150000"/>
              </a:lnSpc>
              <a:spcBef>
                <a:spcPct val="0"/>
              </a:spcBef>
              <a:spcAft>
                <a:spcPct val="0"/>
              </a:spcAft>
              <a:buClrTx/>
              <a:buSzTx/>
              <a:buFontTx/>
              <a:buChar char="•"/>
            </a:pPr>
            <a:r>
              <a:rPr kumimoji="0" lang="en-US" altLang="en-US" sz="1600" b="1" i="0" u="none" strike="noStrike" cap="none" normalizeH="0" baseline="0" dirty="0">
                <a:ln>
                  <a:noFill/>
                </a:ln>
                <a:solidFill>
                  <a:schemeClr val="tx1"/>
                </a:solidFill>
                <a:effectLst/>
                <a:latin typeface="Rozha One" panose="02000000000000000000" charset="0"/>
                <a:cs typeface="Rozha One" panose="02000000000000000000" charset="0"/>
              </a:rPr>
              <a:t>Boost Productivity:</a:t>
            </a:r>
            <a:r>
              <a:rPr kumimoji="0" lang="en-US" altLang="en-US" sz="1600" i="0" u="none" strike="noStrike" cap="none" normalizeH="0" baseline="0" dirty="0">
                <a:ln>
                  <a:noFill/>
                </a:ln>
                <a:solidFill>
                  <a:schemeClr val="tx1"/>
                </a:solidFill>
                <a:effectLst/>
                <a:latin typeface="Rozha One" panose="02000000000000000000" charset="0"/>
                <a:cs typeface="Rozha One" panose="02000000000000000000" charset="0"/>
              </a:rPr>
              <a:t> Say goodbye to tedious data collection and hello to efficient workflow optimization.</a:t>
            </a:r>
            <a:endParaRPr kumimoji="0" lang="en-US" altLang="en-US" sz="1600" i="0" u="none" strike="noStrike" cap="none" normalizeH="0" baseline="0" dirty="0">
              <a:ln>
                <a:noFill/>
              </a:ln>
              <a:solidFill>
                <a:schemeClr val="tx1"/>
              </a:solidFill>
              <a:effectLst/>
              <a:latin typeface="Rozha One" panose="02000000000000000000" charset="0"/>
              <a:cs typeface="Rozha One" panose="02000000000000000000" charset="0"/>
            </a:endParaRPr>
          </a:p>
        </p:txBody>
      </p:sp>
      <p:cxnSp>
        <p:nvCxnSpPr>
          <p:cNvPr id="9" name="Straight Connector 8"/>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61"/>
        <p:cNvGrpSpPr/>
        <p:nvPr/>
      </p:nvGrpSpPr>
      <p:grpSpPr>
        <a:xfrm>
          <a:off x="0" y="0"/>
          <a:ext cx="0" cy="0"/>
          <a:chOff x="0" y="0"/>
          <a:chExt cx="0" cy="0"/>
        </a:xfrm>
      </p:grpSpPr>
      <p:sp>
        <p:nvSpPr>
          <p:cNvPr id="1262" name="Google Shape;1262;p36"/>
          <p:cNvSpPr txBox="1">
            <a:spLocks noGrp="1"/>
          </p:cNvSpPr>
          <p:nvPr>
            <p:ph type="title"/>
          </p:nvPr>
        </p:nvSpPr>
        <p:spPr>
          <a:xfrm>
            <a:off x="719999" y="112144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MODELLING</a:t>
            </a:r>
            <a:endParaRPr dirty="0"/>
          </a:p>
        </p:txBody>
      </p:sp>
      <p:sp>
        <p:nvSpPr>
          <p:cNvPr id="1270" name="Google Shape;1270;p36"/>
          <p:cNvSpPr txBox="1">
            <a:spLocks noGrp="1"/>
          </p:cNvSpPr>
          <p:nvPr>
            <p:ph type="subTitle" idx="5"/>
          </p:nvPr>
        </p:nvSpPr>
        <p:spPr>
          <a:xfrm>
            <a:off x="719999" y="2351222"/>
            <a:ext cx="8317983" cy="1163400"/>
          </a:xfrm>
          <a:prstGeom prst="rect">
            <a:avLst/>
          </a:prstGeom>
        </p:spPr>
        <p:txBody>
          <a:bodyPr spcFirstLastPara="1" wrap="square" lIns="91425" tIns="91425" rIns="91425" bIns="91425" anchor="t" anchorCtr="0">
            <a:noAutofit/>
          </a:bodyPr>
          <a:lstStyle/>
          <a:p>
            <a:pPr>
              <a:lnSpc>
                <a:spcPct val="150000"/>
              </a:lnSpc>
            </a:pPr>
            <a:r>
              <a:rPr lang="en-US" sz="1600" b="1" dirty="0">
                <a:latin typeface="Rozha One" panose="02000000000000000000" charset="0"/>
                <a:cs typeface="Rozha One" panose="02000000000000000000" charset="0"/>
              </a:rPr>
              <a:t>Modular Design:</a:t>
            </a:r>
            <a:r>
              <a:rPr lang="en-US" sz="1600" dirty="0">
                <a:latin typeface="Rozha One" panose="02000000000000000000" charset="0"/>
                <a:cs typeface="Rozha One" panose="02000000000000000000" charset="0"/>
              </a:rPr>
              <a:t> The keylogger code is structured into modular functions for better readability and maintenance.</a:t>
            </a:r>
            <a:endParaRPr lang="en-US" sz="1600" dirty="0">
              <a:latin typeface="Rozha One" panose="02000000000000000000" charset="0"/>
              <a:cs typeface="Rozha One" panose="02000000000000000000" charset="0"/>
            </a:endParaRPr>
          </a:p>
          <a:p>
            <a:pPr>
              <a:lnSpc>
                <a:spcPct val="150000"/>
              </a:lnSpc>
            </a:pPr>
            <a:r>
              <a:rPr lang="en-US" sz="1600" b="1" dirty="0">
                <a:latin typeface="Rozha One" panose="02000000000000000000" charset="0"/>
                <a:cs typeface="Rozha One" panose="02000000000000000000" charset="0"/>
              </a:rPr>
              <a:t>Event Handling:</a:t>
            </a:r>
            <a:r>
              <a:rPr lang="en-US" sz="1600" dirty="0">
                <a:latin typeface="Rozha One" panose="02000000000000000000" charset="0"/>
                <a:cs typeface="Rozha One" panose="02000000000000000000" charset="0"/>
              </a:rPr>
              <a:t> Utilizes the </a:t>
            </a:r>
            <a:r>
              <a:rPr lang="en-US" sz="1600" dirty="0" err="1">
                <a:latin typeface="Rozha One" panose="02000000000000000000" charset="0"/>
                <a:cs typeface="Rozha One" panose="02000000000000000000" charset="0"/>
              </a:rPr>
              <a:t>pynput</a:t>
            </a:r>
            <a:r>
              <a:rPr lang="en-US" sz="1600" dirty="0">
                <a:latin typeface="Rozha One" panose="02000000000000000000" charset="0"/>
                <a:cs typeface="Rozha One" panose="02000000000000000000" charset="0"/>
              </a:rPr>
              <a:t> library to capture and handle keyboard events.</a:t>
            </a:r>
            <a:endParaRPr lang="en-US" sz="1600" dirty="0">
              <a:latin typeface="Rozha One" panose="02000000000000000000" charset="0"/>
              <a:cs typeface="Rozha One" panose="02000000000000000000" charset="0"/>
            </a:endParaRPr>
          </a:p>
          <a:p>
            <a:pPr>
              <a:lnSpc>
                <a:spcPct val="150000"/>
              </a:lnSpc>
            </a:pPr>
            <a:r>
              <a:rPr lang="en-US" sz="1600" b="1" dirty="0">
                <a:latin typeface="Rozha One" panose="02000000000000000000" charset="0"/>
                <a:cs typeface="Rozha One" panose="02000000000000000000" charset="0"/>
              </a:rPr>
              <a:t>Data Logging:</a:t>
            </a:r>
            <a:r>
              <a:rPr lang="en-US" sz="1600" dirty="0">
                <a:latin typeface="Rozha One" panose="02000000000000000000" charset="0"/>
                <a:cs typeface="Rozha One" panose="02000000000000000000" charset="0"/>
              </a:rPr>
              <a:t> Implements functions to log captured data into text and JSON files.</a:t>
            </a:r>
            <a:endParaRPr lang="en-IN" sz="1600" dirty="0">
              <a:latin typeface="Rozha One" panose="02000000000000000000" charset="0"/>
              <a:cs typeface="Rozha One" panose="02000000000000000000" charset="0"/>
            </a:endParaRPr>
          </a:p>
          <a:p>
            <a:pPr marL="0" lvl="0" indent="0" algn="l" rtl="0">
              <a:lnSpc>
                <a:spcPct val="150000"/>
              </a:lnSpc>
              <a:spcBef>
                <a:spcPts val="0"/>
              </a:spcBef>
              <a:spcAft>
                <a:spcPts val="0"/>
              </a:spcAft>
              <a:buNone/>
            </a:pPr>
            <a:endParaRPr sz="1600" dirty="0">
              <a:latin typeface="Rozha One" panose="02000000000000000000" charset="0"/>
              <a:cs typeface="Rozha One" panose="02000000000000000000" charset="0"/>
            </a:endParaRPr>
          </a:p>
        </p:txBody>
      </p:sp>
      <p:sp>
        <p:nvSpPr>
          <p:cNvPr id="1269" name="Google Shape;1269;p36"/>
          <p:cNvSpPr txBox="1">
            <a:spLocks noGrp="1"/>
          </p:cNvSpPr>
          <p:nvPr>
            <p:ph type="subTitle" idx="9"/>
          </p:nvPr>
        </p:nvSpPr>
        <p:spPr>
          <a:xfrm>
            <a:off x="720000" y="1765979"/>
            <a:ext cx="3706226" cy="444600"/>
          </a:xfrm>
          <a:prstGeom prst="rect">
            <a:avLst/>
          </a:prstGeom>
        </p:spPr>
        <p:txBody>
          <a:bodyPr spcFirstLastPara="1" wrap="square" lIns="91425" tIns="91425" rIns="91425" bIns="91425" anchor="b" anchorCtr="0">
            <a:noAutofit/>
          </a:bodyPr>
          <a:lstStyle/>
          <a:p>
            <a:r>
              <a:rPr lang="en-US" sz="1800" b="1" dirty="0">
                <a:latin typeface="Rozha One" panose="02000000000000000000" charset="0"/>
                <a:cs typeface="Rozha One" panose="02000000000000000000" charset="0"/>
              </a:rPr>
              <a:t>Architecture Overview:</a:t>
            </a:r>
            <a:endParaRPr lang="en-US" sz="1800" b="1" dirty="0">
              <a:latin typeface="Rozha One" panose="02000000000000000000" charset="0"/>
              <a:cs typeface="Rozha One" panose="02000000000000000000" charset="0"/>
            </a:endParaRPr>
          </a:p>
        </p:txBody>
      </p:sp>
      <p:cxnSp>
        <p:nvCxnSpPr>
          <p:cNvPr id="22" name="Straight Connector 21"/>
          <p:cNvCxnSpPr/>
          <p:nvPr/>
        </p:nvCxnSpPr>
        <p:spPr>
          <a:xfrm>
            <a:off x="719999" y="1694145"/>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0</TotalTime>
  <Words>3731</Words>
  <Application>WPS Presentation</Application>
  <PresentationFormat>On-screen Show (16:9)</PresentationFormat>
  <Paragraphs>97</Paragraphs>
  <Slides>13</Slides>
  <Notes>13</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13</vt:i4>
      </vt:variant>
    </vt:vector>
  </HeadingPairs>
  <TitlesOfParts>
    <vt:vector size="33" baseType="lpstr">
      <vt:lpstr>Arial</vt:lpstr>
      <vt:lpstr>SimSun</vt:lpstr>
      <vt:lpstr>Wingdings</vt:lpstr>
      <vt:lpstr>Wingdings 3</vt:lpstr>
      <vt:lpstr>Arial</vt:lpstr>
      <vt:lpstr>Rozha One</vt:lpstr>
      <vt:lpstr>Open Sans</vt:lpstr>
      <vt:lpstr>Nunito Light</vt:lpstr>
      <vt:lpstr>Rozha One</vt:lpstr>
      <vt:lpstr>MS UI Gothic</vt:lpstr>
      <vt:lpstr>Anaheim</vt:lpstr>
      <vt:lpstr>Overpass</vt:lpstr>
      <vt:lpstr>Times New Roman</vt:lpstr>
      <vt:lpstr>Inter</vt:lpstr>
      <vt:lpstr>Segoe Print</vt:lpstr>
      <vt:lpstr>Trebuchet MS</vt:lpstr>
      <vt:lpstr>Microsoft YaHei</vt:lpstr>
      <vt:lpstr>Arial Unicode MS</vt:lpstr>
      <vt:lpstr>Calibri</vt:lpstr>
      <vt:lpstr>Facet</vt:lpstr>
      <vt:lpstr>JOGA SRI YAGNA DURGA NAGA VINAY</vt:lpstr>
      <vt:lpstr>KEY LOGGER AND SECURITY</vt:lpstr>
      <vt:lpstr>AGENDA</vt:lpstr>
      <vt:lpstr>PROBLEM STATEMENT </vt:lpstr>
      <vt:lpstr>PROJECT	 OVERVIEW</vt:lpstr>
      <vt:lpstr>WHO ARE THE END USERS?</vt:lpstr>
      <vt:lpstr>YOUR SOLUTION AND ITS VALUE PROPOSITION</vt:lpstr>
      <vt:lpstr>THE WOW IN YOUR SOLUTION</vt:lpstr>
      <vt:lpstr>MODELLING</vt:lpstr>
      <vt:lpstr>MODELLING</vt:lpstr>
      <vt:lpstr>MODELLING</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JOGA SRI YAGNA DURGA NAGA VINAY</dc:title>
  <dc:creator>Admin</dc:creator>
  <cp:lastModifiedBy>Phani Katakam</cp:lastModifiedBy>
  <cp:revision>9</cp:revision>
  <dcterms:created xsi:type="dcterms:W3CDTF">2024-06-25T14:19:55Z</dcterms:created>
  <dcterms:modified xsi:type="dcterms:W3CDTF">2024-06-25T14:24:07Z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563039F5F47349E2B5C69E1DCFE34019_12</vt:lpwstr>
  </property>
  <property fmtid="{D5CDD505-2E9C-101B-9397-08002B2CF9AE}" pid="3" name="KSOProductBuildVer">
    <vt:lpwstr>1033-12.2.0.13472</vt:lpwstr>
  </property>
</Properties>
</file>